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7" r:id="rId2"/>
  </p:sldMasterIdLst>
  <p:notesMasterIdLst>
    <p:notesMasterId r:id="rId15"/>
  </p:notesMasterIdLst>
  <p:handoutMasterIdLst>
    <p:handoutMasterId r:id="rId16"/>
  </p:handoutMasterIdLst>
  <p:sldIdLst>
    <p:sldId id="326" r:id="rId3"/>
    <p:sldId id="2147375993" r:id="rId4"/>
    <p:sldId id="2147375989" r:id="rId5"/>
    <p:sldId id="2147375979" r:id="rId6"/>
    <p:sldId id="2147375990" r:id="rId7"/>
    <p:sldId id="2147375981" r:id="rId8"/>
    <p:sldId id="2147375991" r:id="rId9"/>
    <p:sldId id="2147375983" r:id="rId10"/>
    <p:sldId id="2147375988" r:id="rId11"/>
    <p:sldId id="2147375992" r:id="rId12"/>
    <p:sldId id="2147375982" r:id="rId13"/>
    <p:sldId id="2147375985" r:id="rId14"/>
  </p:sldIdLst>
  <p:sldSz cx="12192000" cy="6858000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u="sng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9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東洋 鄭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00FF"/>
    <a:srgbClr val="FFFFFF"/>
    <a:srgbClr val="FFFF99"/>
    <a:srgbClr val="CCFFCC"/>
    <a:srgbClr val="E3B91D"/>
    <a:srgbClr val="FF558A"/>
    <a:srgbClr val="00FF00"/>
    <a:srgbClr val="4D4D4D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F4A44-DC13-45E3-A0ED-FD731D795AF2}" v="417" dt="2024-04-07T15:15:36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>
        <p:guide orient="horz" pos="2659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侯 家驊(hou chiahua)/ADT/經企・革新・PEGAS@s" userId="4ded3635-e9a4-4af0-956a-c03cdec11b52" providerId="ADAL" clId="{3A24204D-F845-450D-B11B-7729BA3CBA8D}"/>
    <pc:docChg chg="undo custSel addSld modSld">
      <pc:chgData name="侯 家驊(hou chiahua)/ADT/經企・革新・PEGAS@s" userId="4ded3635-e9a4-4af0-956a-c03cdec11b52" providerId="ADAL" clId="{3A24204D-F845-450D-B11B-7729BA3CBA8D}" dt="2024-04-07T15:10:51.041" v="1426" actId="1037"/>
      <pc:docMkLst>
        <pc:docMk/>
      </pc:docMkLst>
      <pc:sldChg chg="addSp modSp mod modAnim">
        <pc:chgData name="侯 家驊(hou chiahua)/ADT/經企・革新・PEGAS@s" userId="4ded3635-e9a4-4af0-956a-c03cdec11b52" providerId="ADAL" clId="{3A24204D-F845-450D-B11B-7729BA3CBA8D}" dt="2024-04-07T13:41:49.123" v="33" actId="403"/>
        <pc:sldMkLst>
          <pc:docMk/>
          <pc:sldMk cId="0" sldId="326"/>
        </pc:sldMkLst>
        <pc:spChg chg="mod">
          <ac:chgData name="侯 家驊(hou chiahua)/ADT/經企・革新・PEGAS@s" userId="4ded3635-e9a4-4af0-956a-c03cdec11b52" providerId="ADAL" clId="{3A24204D-F845-450D-B11B-7729BA3CBA8D}" dt="2024-04-07T13:41:49.123" v="33" actId="403"/>
          <ac:spMkLst>
            <pc:docMk/>
            <pc:sldMk cId="0" sldId="326"/>
            <ac:spMk id="27651" creationId="{FCAEA8E9-F867-424B-BA70-1CE1E22502D0}"/>
          </ac:spMkLst>
        </pc:spChg>
        <pc:cxnChg chg="add mod">
          <ac:chgData name="侯 家驊(hou chiahua)/ADT/經企・革新・PEGAS@s" userId="4ded3635-e9a4-4af0-956a-c03cdec11b52" providerId="ADAL" clId="{3A24204D-F845-450D-B11B-7729BA3CBA8D}" dt="2024-04-07T13:41:44.836" v="31" actId="1038"/>
          <ac:cxnSpMkLst>
            <pc:docMk/>
            <pc:sldMk cId="0" sldId="326"/>
            <ac:cxnSpMk id="3" creationId="{56504704-B3A9-6D61-1028-8111AE55EE66}"/>
          </ac:cxnSpMkLst>
        </pc:cxnChg>
      </pc:sldChg>
      <pc:sldChg chg="modSp mod">
        <pc:chgData name="侯 家驊(hou chiahua)/ADT/經企・革新・PEGAS@s" userId="4ded3635-e9a4-4af0-956a-c03cdec11b52" providerId="ADAL" clId="{3A24204D-F845-450D-B11B-7729BA3CBA8D}" dt="2024-04-07T15:08:53.631" v="1406" actId="2085"/>
        <pc:sldMkLst>
          <pc:docMk/>
          <pc:sldMk cId="976476653" sldId="2147375979"/>
        </pc:sldMkLst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17" creationId="{04D773B7-A542-B99B-3DB0-52258A2C85B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19" creationId="{CC9346F7-601E-2402-CCFA-150101445C9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35" creationId="{FE31C88F-4257-2CE3-5EC5-94F8DC1FF05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40" creationId="{7DA10067-5EC6-6195-761E-32F690CFFE5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42" creationId="{448B083A-D93E-F24B-BE06-7A00F75CB276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53.631" v="1406" actId="2085"/>
          <ac:spMkLst>
            <pc:docMk/>
            <pc:sldMk cId="976476653" sldId="2147375979"/>
            <ac:spMk id="55" creationId="{E803FCAE-B9C4-909D-9681-4C3ED3925FC7}"/>
          </ac:spMkLst>
        </pc:spChg>
      </pc:sldChg>
      <pc:sldChg chg="modSp mod">
        <pc:chgData name="侯 家驊(hou chiahua)/ADT/經企・革新・PEGAS@s" userId="4ded3635-e9a4-4af0-956a-c03cdec11b52" providerId="ADAL" clId="{3A24204D-F845-450D-B11B-7729BA3CBA8D}" dt="2024-04-07T15:09:32.228" v="1412" actId="208"/>
        <pc:sldMkLst>
          <pc:docMk/>
          <pc:sldMk cId="2288855718" sldId="2147375981"/>
        </pc:sldMkLst>
        <pc:spChg chg="mod">
          <ac:chgData name="侯 家驊(hou chiahua)/ADT/經企・革新・PEGAS@s" userId="4ded3635-e9a4-4af0-956a-c03cdec11b52" providerId="ADAL" clId="{3A24204D-F845-450D-B11B-7729BA3CBA8D}" dt="2024-04-07T15:09:27.670" v="1411" actId="208"/>
          <ac:spMkLst>
            <pc:docMk/>
            <pc:sldMk cId="2288855718" sldId="2147375981"/>
            <ac:spMk id="29" creationId="{89545BE1-EC7F-E89D-31C3-1AF5FE05CBD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9:27.670" v="1411" actId="208"/>
          <ac:spMkLst>
            <pc:docMk/>
            <pc:sldMk cId="2288855718" sldId="2147375981"/>
            <ac:spMk id="32" creationId="{A33D4CB0-FEE0-2DA0-0403-C59EE8B552C6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9:27.670" v="1411" actId="208"/>
          <ac:spMkLst>
            <pc:docMk/>
            <pc:sldMk cId="2288855718" sldId="2147375981"/>
            <ac:spMk id="33" creationId="{3699344B-DF61-3F54-F975-461B2930B512}"/>
          </ac:spMkLst>
        </pc:spChg>
        <pc:cxnChg chg="mod">
          <ac:chgData name="侯 家驊(hou chiahua)/ADT/經企・革新・PEGAS@s" userId="4ded3635-e9a4-4af0-956a-c03cdec11b52" providerId="ADAL" clId="{3A24204D-F845-450D-B11B-7729BA3CBA8D}" dt="2024-04-07T15:09:32.228" v="1412" actId="208"/>
          <ac:cxnSpMkLst>
            <pc:docMk/>
            <pc:sldMk cId="2288855718" sldId="2147375981"/>
            <ac:cxnSpMk id="63" creationId="{695D3731-13DD-636C-6916-31518384B442}"/>
          </ac:cxnSpMkLst>
        </pc:cxnChg>
        <pc:cxnChg chg="mod">
          <ac:chgData name="侯 家驊(hou chiahua)/ADT/經企・革新・PEGAS@s" userId="4ded3635-e9a4-4af0-956a-c03cdec11b52" providerId="ADAL" clId="{3A24204D-F845-450D-B11B-7729BA3CBA8D}" dt="2024-04-07T15:09:32.228" v="1412" actId="208"/>
          <ac:cxnSpMkLst>
            <pc:docMk/>
            <pc:sldMk cId="2288855718" sldId="2147375981"/>
            <ac:cxnSpMk id="86" creationId="{35515AB7-60A8-1FAB-6367-175FC23AFA0B}"/>
          </ac:cxnSpMkLst>
        </pc:cxnChg>
        <pc:cxnChg chg="mod">
          <ac:chgData name="侯 家驊(hou chiahua)/ADT/經企・革新・PEGAS@s" userId="4ded3635-e9a4-4af0-956a-c03cdec11b52" providerId="ADAL" clId="{3A24204D-F845-450D-B11B-7729BA3CBA8D}" dt="2024-04-07T15:09:32.228" v="1412" actId="208"/>
          <ac:cxnSpMkLst>
            <pc:docMk/>
            <pc:sldMk cId="2288855718" sldId="2147375981"/>
            <ac:cxnSpMk id="90" creationId="{D351D9B7-5D5C-7599-CEEF-4E56E6EB9C96}"/>
          </ac:cxnSpMkLst>
        </pc:cxnChg>
        <pc:cxnChg chg="mod">
          <ac:chgData name="侯 家驊(hou chiahua)/ADT/經企・革新・PEGAS@s" userId="4ded3635-e9a4-4af0-956a-c03cdec11b52" providerId="ADAL" clId="{3A24204D-F845-450D-B11B-7729BA3CBA8D}" dt="2024-04-07T15:09:32.228" v="1412" actId="208"/>
          <ac:cxnSpMkLst>
            <pc:docMk/>
            <pc:sldMk cId="2288855718" sldId="2147375981"/>
            <ac:cxnSpMk id="92" creationId="{245FFEC5-46DC-554B-7D53-30F522B77F6E}"/>
          </ac:cxnSpMkLst>
        </pc:cxnChg>
        <pc:cxnChg chg="mod">
          <ac:chgData name="侯 家驊(hou chiahua)/ADT/經企・革新・PEGAS@s" userId="4ded3635-e9a4-4af0-956a-c03cdec11b52" providerId="ADAL" clId="{3A24204D-F845-450D-B11B-7729BA3CBA8D}" dt="2024-04-07T15:09:20.999" v="1409" actId="1582"/>
          <ac:cxnSpMkLst>
            <pc:docMk/>
            <pc:sldMk cId="2288855718" sldId="2147375981"/>
            <ac:cxnSpMk id="133" creationId="{3F6C7EF3-67AB-6A90-A887-F4E682935522}"/>
          </ac:cxnSpMkLst>
        </pc:cxnChg>
      </pc:sldChg>
      <pc:sldChg chg="modSp mod">
        <pc:chgData name="侯 家驊(hou chiahua)/ADT/經企・革新・PEGAS@s" userId="4ded3635-e9a4-4af0-956a-c03cdec11b52" providerId="ADAL" clId="{3A24204D-F845-450D-B11B-7729BA3CBA8D}" dt="2024-04-07T15:09:49.955" v="1413" actId="208"/>
        <pc:sldMkLst>
          <pc:docMk/>
          <pc:sldMk cId="925604853" sldId="2147375983"/>
        </pc:sldMkLst>
        <pc:cxnChg chg="mod">
          <ac:chgData name="侯 家驊(hou chiahua)/ADT/經企・革新・PEGAS@s" userId="4ded3635-e9a4-4af0-956a-c03cdec11b52" providerId="ADAL" clId="{3A24204D-F845-450D-B11B-7729BA3CBA8D}" dt="2024-04-07T15:09:49.955" v="1413" actId="208"/>
          <ac:cxnSpMkLst>
            <pc:docMk/>
            <pc:sldMk cId="925604853" sldId="2147375983"/>
            <ac:cxnSpMk id="58" creationId="{AF69898D-5A13-B8A9-18ED-37B42C0293F4}"/>
          </ac:cxnSpMkLst>
        </pc:cxnChg>
      </pc:sldChg>
      <pc:sldChg chg="modSp mod">
        <pc:chgData name="侯 家驊(hou chiahua)/ADT/經企・革新・PEGAS@s" userId="4ded3635-e9a4-4af0-956a-c03cdec11b52" providerId="ADAL" clId="{3A24204D-F845-450D-B11B-7729BA3CBA8D}" dt="2024-04-07T15:10:21.475" v="1422" actId="208"/>
        <pc:sldMkLst>
          <pc:docMk/>
          <pc:sldMk cId="926159596" sldId="2147375985"/>
        </pc:sldMkLst>
        <pc:spChg chg="mod">
          <ac:chgData name="侯 家驊(hou chiahua)/ADT/經企・革新・PEGAS@s" userId="4ded3635-e9a4-4af0-956a-c03cdec11b52" providerId="ADAL" clId="{3A24204D-F845-450D-B11B-7729BA3CBA8D}" dt="2024-04-07T15:10:21.475" v="1422" actId="208"/>
          <ac:spMkLst>
            <pc:docMk/>
            <pc:sldMk cId="926159596" sldId="2147375985"/>
            <ac:spMk id="4" creationId="{CA4943B7-303C-C65D-62B0-C970F02F1DDB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10:15.270" v="1420" actId="208"/>
          <ac:spMkLst>
            <pc:docMk/>
            <pc:sldMk cId="926159596" sldId="2147375985"/>
            <ac:spMk id="57" creationId="{3B3A3F94-86DB-BD79-DD38-EE1633EDA541}"/>
          </ac:spMkLst>
        </pc:spChg>
      </pc:sldChg>
      <pc:sldChg chg="modSp mod">
        <pc:chgData name="侯 家驊(hou chiahua)/ADT/經企・革新・PEGAS@s" userId="4ded3635-e9a4-4af0-956a-c03cdec11b52" providerId="ADAL" clId="{3A24204D-F845-450D-B11B-7729BA3CBA8D}" dt="2024-04-07T15:09:57.750" v="1414" actId="207"/>
        <pc:sldMkLst>
          <pc:docMk/>
          <pc:sldMk cId="1808530762" sldId="2147375988"/>
        </pc:sldMkLst>
        <pc:spChg chg="mod">
          <ac:chgData name="侯 家驊(hou chiahua)/ADT/經企・革新・PEGAS@s" userId="4ded3635-e9a4-4af0-956a-c03cdec11b52" providerId="ADAL" clId="{3A24204D-F845-450D-B11B-7729BA3CBA8D}" dt="2024-04-07T15:09:57.750" v="1414" actId="207"/>
          <ac:spMkLst>
            <pc:docMk/>
            <pc:sldMk cId="1808530762" sldId="2147375988"/>
            <ac:spMk id="8" creationId="{5C8ACE6D-779C-CFE6-FDB6-11876EF5AAD1}"/>
          </ac:spMkLst>
        </pc:spChg>
      </pc:sldChg>
      <pc:sldChg chg="modSp mod">
        <pc:chgData name="侯 家驊(hou chiahua)/ADT/經企・革新・PEGAS@s" userId="4ded3635-e9a4-4af0-956a-c03cdec11b52" providerId="ADAL" clId="{3A24204D-F845-450D-B11B-7729BA3CBA8D}" dt="2024-04-07T15:08:43.083" v="1404" actId="2085"/>
        <pc:sldMkLst>
          <pc:docMk/>
          <pc:sldMk cId="401844434" sldId="2147375989"/>
        </pc:sldMkLst>
        <pc:spChg chg="mod">
          <ac:chgData name="侯 家驊(hou chiahua)/ADT/經企・革新・PEGAS@s" userId="4ded3635-e9a4-4af0-956a-c03cdec11b52" providerId="ADAL" clId="{3A24204D-F845-450D-B11B-7729BA3CBA8D}" dt="2024-04-07T15:08:30.398" v="1402" actId="207"/>
          <ac:spMkLst>
            <pc:docMk/>
            <pc:sldMk cId="401844434" sldId="2147375989"/>
            <ac:spMk id="10" creationId="{6F2E2A0E-F369-C228-A277-47BCFE5243DE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43.083" v="1404" actId="2085"/>
          <ac:spMkLst>
            <pc:docMk/>
            <pc:sldMk cId="401844434" sldId="2147375989"/>
            <ac:spMk id="15" creationId="{2EDBCA54-DA4A-4A72-6716-9770E8E21F3C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43.083" v="1404" actId="2085"/>
          <ac:spMkLst>
            <pc:docMk/>
            <pc:sldMk cId="401844434" sldId="2147375989"/>
            <ac:spMk id="18" creationId="{195AFAC2-738D-625D-4AD1-32D900C36C36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43.083" v="1404" actId="2085"/>
          <ac:spMkLst>
            <pc:docMk/>
            <pc:sldMk cId="401844434" sldId="2147375989"/>
            <ac:spMk id="48" creationId="{67C6FD9B-58D8-305E-F820-9EA1C8A71E8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43.083" v="1404" actId="2085"/>
          <ac:spMkLst>
            <pc:docMk/>
            <pc:sldMk cId="401844434" sldId="2147375989"/>
            <ac:spMk id="50" creationId="{1C8ED14B-F1B7-D22C-F396-5853D6692F22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30.398" v="1402" actId="207"/>
          <ac:spMkLst>
            <pc:docMk/>
            <pc:sldMk cId="401844434" sldId="2147375989"/>
            <ac:spMk id="57" creationId="{274B9EE2-EDBF-48DA-F8C5-EC65F402FE49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08:30.398" v="1402" actId="207"/>
          <ac:spMkLst>
            <pc:docMk/>
            <pc:sldMk cId="401844434" sldId="2147375989"/>
            <ac:spMk id="59" creationId="{F02E1294-4CE3-9FFA-1A0F-A68AE6FBD1AE}"/>
          </ac:spMkLst>
        </pc:spChg>
      </pc:sldChg>
      <pc:sldChg chg="modSp mod">
        <pc:chgData name="侯 家驊(hou chiahua)/ADT/經企・革新・PEGAS@s" userId="4ded3635-e9a4-4af0-956a-c03cdec11b52" providerId="ADAL" clId="{3A24204D-F845-450D-B11B-7729BA3CBA8D}" dt="2024-04-07T15:10:08.227" v="1418" actId="208"/>
        <pc:sldMkLst>
          <pc:docMk/>
          <pc:sldMk cId="1160731665" sldId="2147375992"/>
        </pc:sldMkLst>
        <pc:spChg chg="mod">
          <ac:chgData name="侯 家驊(hou chiahua)/ADT/經企・革新・PEGAS@s" userId="4ded3635-e9a4-4af0-956a-c03cdec11b52" providerId="ADAL" clId="{3A24204D-F845-450D-B11B-7729BA3CBA8D}" dt="2024-04-07T15:10:08.227" v="1418" actId="208"/>
          <ac:spMkLst>
            <pc:docMk/>
            <pc:sldMk cId="1160731665" sldId="2147375992"/>
            <ac:spMk id="10" creationId="{0CC79720-90EC-E791-5F76-C13EA479AA6C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10:02.576" v="1416" actId="208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5:10:02.576" v="1416" actId="208"/>
          <ac:spMkLst>
            <pc:docMk/>
            <pc:sldMk cId="1160731665" sldId="2147375992"/>
            <ac:spMk id="25" creationId="{CC5DC176-1027-29E5-7EDC-2236D68D0B84}"/>
          </ac:spMkLst>
        </pc:spChg>
      </pc:sldChg>
      <pc:sldChg chg="addSp delSp modSp mod modAnim">
        <pc:chgData name="侯 家驊(hou chiahua)/ADT/經企・革新・PEGAS@s" userId="4ded3635-e9a4-4af0-956a-c03cdec11b52" providerId="ADAL" clId="{3A24204D-F845-450D-B11B-7729BA3CBA8D}" dt="2024-04-07T15:10:51.041" v="1426" actId="1037"/>
        <pc:sldMkLst>
          <pc:docMk/>
          <pc:sldMk cId="2849652558" sldId="2147375993"/>
        </pc:sldMkLst>
        <pc:spChg chg="mod">
          <ac:chgData name="侯 家驊(hou chiahua)/ADT/經企・革新・PEGAS@s" userId="4ded3635-e9a4-4af0-956a-c03cdec11b52" providerId="ADAL" clId="{3A24204D-F845-450D-B11B-7729BA3CBA8D}" dt="2024-04-07T14:09:38.365" v="395" actId="20577"/>
          <ac:spMkLst>
            <pc:docMk/>
            <pc:sldMk cId="2849652558" sldId="2147375993"/>
            <ac:spMk id="2" creationId="{BB38953C-790D-4D4D-DF20-A845A06370A6}"/>
          </ac:spMkLst>
        </pc:spChg>
        <pc:spChg chg="mod ord topLvl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4" creationId="{A02CFEF2-49F8-E709-C4A2-3EAE2A8A6D08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3:49:31.679" v="81" actId="478"/>
          <ac:spMkLst>
            <pc:docMk/>
            <pc:sldMk cId="2849652558" sldId="2147375993"/>
            <ac:spMk id="6" creationId="{320553F2-FD5A-A214-D2D6-F2AFD5D46BD4}"/>
          </ac:spMkLst>
        </pc:spChg>
        <pc:spChg chg="del mod">
          <ac:chgData name="侯 家驊(hou chiahua)/ADT/經企・革新・PEGAS@s" userId="4ded3635-e9a4-4af0-956a-c03cdec11b52" providerId="ADAL" clId="{3A24204D-F845-450D-B11B-7729BA3CBA8D}" dt="2024-04-07T13:53:57.207" v="183" actId="478"/>
          <ac:spMkLst>
            <pc:docMk/>
            <pc:sldMk cId="2849652558" sldId="2147375993"/>
            <ac:spMk id="7" creationId="{CCC09CC6-DABA-EACF-F8A2-F88087BC86E4}"/>
          </ac:spMkLst>
        </pc:spChg>
        <pc:spChg chg="mod ord">
          <ac:chgData name="侯 家驊(hou chiahua)/ADT/經企・革新・PEGAS@s" userId="4ded3635-e9a4-4af0-956a-c03cdec11b52" providerId="ADAL" clId="{3A24204D-F845-450D-B11B-7729BA3CBA8D}" dt="2024-04-07T14:37:19.210" v="984" actId="255"/>
          <ac:spMkLst>
            <pc:docMk/>
            <pc:sldMk cId="2849652558" sldId="2147375993"/>
            <ac:spMk id="8" creationId="{63A411A4-957F-475C-BC16-B171E7E9BBFF}"/>
          </ac:spMkLst>
        </pc:spChg>
        <pc:spChg chg="del mod">
          <ac:chgData name="侯 家驊(hou chiahua)/ADT/經企・革新・PEGAS@s" userId="4ded3635-e9a4-4af0-956a-c03cdec11b52" providerId="ADAL" clId="{3A24204D-F845-450D-B11B-7729BA3CBA8D}" dt="2024-04-07T14:29:14.163" v="777" actId="478"/>
          <ac:spMkLst>
            <pc:docMk/>
            <pc:sldMk cId="2849652558" sldId="2147375993"/>
            <ac:spMk id="9" creationId="{248DF435-0B98-B712-B260-905F2B1A4AB5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10" creationId="{BC832AB1-E8BD-EE9C-72D0-D9E90D140C9D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29:08.334" v="775" actId="478"/>
          <ac:spMkLst>
            <pc:docMk/>
            <pc:sldMk cId="2849652558" sldId="2147375993"/>
            <ac:spMk id="12" creationId="{78D64170-EE6F-3814-C0EE-882BEA187213}"/>
          </ac:spMkLst>
        </pc:spChg>
        <pc:spChg chg="del mod">
          <ac:chgData name="侯 家驊(hou chiahua)/ADT/經企・革新・PEGAS@s" userId="4ded3635-e9a4-4af0-956a-c03cdec11b52" providerId="ADAL" clId="{3A24204D-F845-450D-B11B-7729BA3CBA8D}" dt="2024-04-07T14:29:19" v="779" actId="478"/>
          <ac:spMkLst>
            <pc:docMk/>
            <pc:sldMk cId="2849652558" sldId="2147375993"/>
            <ac:spMk id="15" creationId="{2579BB05-68B3-C434-B652-F4C0E453AD42}"/>
          </ac:spMkLst>
        </pc:spChg>
        <pc:spChg chg="add mod or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16" creationId="{905C8310-11AF-B3BD-5AD2-C0C1DCB1726E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17" creationId="{0C220FF5-21B0-4CFB-3203-DF89B41951AA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29:19" v="779" actId="478"/>
          <ac:spMkLst>
            <pc:docMk/>
            <pc:sldMk cId="2849652558" sldId="2147375993"/>
            <ac:spMk id="18" creationId="{5B092815-8CE1-EAD3-EDC4-A98EFFFE85AB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19" creationId="{54FFB027-11F1-3662-1870-A40539737166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0" creationId="{69BF8BB6-4D52-6991-4995-AAC9A5EE9408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1" creationId="{49EFB5DF-B566-7B69-4478-4850DDD70BFB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2" creationId="{87480B74-B479-B720-1517-C868055A2307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3" creationId="{564AA897-3049-CAC2-478C-766A2BAD597F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6:33.913" v="1401" actId="20577"/>
          <ac:spMkLst>
            <pc:docMk/>
            <pc:sldMk cId="2849652558" sldId="2147375993"/>
            <ac:spMk id="24" creationId="{9A3163EC-156C-E14C-81C4-6FDA90C0DABB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5" creationId="{29A9DB30-7707-6E06-1743-660099B6FEDA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6" creationId="{BB978B27-3FDF-9181-33D8-08443532959E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7" creationId="{B8A62BA1-E8B8-8E1D-F005-3F878391CB4D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8" creationId="{9A8C3B10-02E3-DB84-2239-702C6DE8A1D7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29" creationId="{656FFF0F-4A8B-87FC-0504-6FDEC23A01D3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30" creationId="{4C679DD7-5F7E-94C9-1C20-41B4125DFB80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31" creationId="{09223548-29E9-669C-3487-FF3208D59D16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9:37.718" v="1197" actId="165"/>
          <ac:spMkLst>
            <pc:docMk/>
            <pc:sldMk cId="2849652558" sldId="2147375993"/>
            <ac:spMk id="32" creationId="{A3C2E080-418E-B253-8BA8-09BA19A8FA9B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6:16.565" v="937" actId="1076"/>
          <ac:spMkLst>
            <pc:docMk/>
            <pc:sldMk cId="2849652558" sldId="2147375993"/>
            <ac:spMk id="41" creationId="{4EF27684-89FB-64E7-2D9B-F4FA6A06B496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3:11.521" v="821" actId="14100"/>
          <ac:spMkLst>
            <pc:docMk/>
            <pc:sldMk cId="2849652558" sldId="2147375993"/>
            <ac:spMk id="42" creationId="{F2424374-2B40-EF8E-BB71-E3BEA50CCE47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28:54.016" v="766" actId="478"/>
          <ac:spMkLst>
            <pc:docMk/>
            <pc:sldMk cId="2849652558" sldId="2147375993"/>
            <ac:spMk id="43" creationId="{51FE12C9-980C-5767-57BA-E915BCB9B043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41:32.063" v="1105" actId="1035"/>
          <ac:spMkLst>
            <pc:docMk/>
            <pc:sldMk cId="2849652558" sldId="2147375993"/>
            <ac:spMk id="45" creationId="{9D298102-BB80-64A5-FE1E-52000F9730B0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36:09.571" v="934" actId="478"/>
          <ac:spMkLst>
            <pc:docMk/>
            <pc:sldMk cId="2849652558" sldId="2147375993"/>
            <ac:spMk id="48" creationId="{981B79CA-8DAD-EDE4-17BC-907AB4C053FA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38:31.629" v="1069" actId="478"/>
          <ac:spMkLst>
            <pc:docMk/>
            <pc:sldMk cId="2849652558" sldId="2147375993"/>
            <ac:spMk id="49" creationId="{A16451E5-CCF9-B47A-27C3-38E355261A29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7:43.895" v="1041" actId="14100"/>
          <ac:spMkLst>
            <pc:docMk/>
            <pc:sldMk cId="2849652558" sldId="2147375993"/>
            <ac:spMk id="50" creationId="{6FC409E4-B154-3B4A-09DA-7C5A4D5B5B0B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8:23.318" v="1068" actId="14100"/>
          <ac:spMkLst>
            <pc:docMk/>
            <pc:sldMk cId="2849652558" sldId="2147375993"/>
            <ac:spMk id="51" creationId="{2136F9A2-9A96-8EFD-9802-01E0BA409768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7:22.882" v="992" actId="1037"/>
          <ac:spMkLst>
            <pc:docMk/>
            <pc:sldMk cId="2849652558" sldId="2147375993"/>
            <ac:spMk id="52" creationId="{2134ADFE-36E0-8D49-2DCC-FB7269892B65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37:37.638" v="1039" actId="1037"/>
          <ac:spMkLst>
            <pc:docMk/>
            <pc:sldMk cId="2849652558" sldId="2147375993"/>
            <ac:spMk id="53" creationId="{1FB99824-7681-9B6D-4307-E9FBF55E359F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5:10:49.421" v="1425" actId="1037"/>
          <ac:spMkLst>
            <pc:docMk/>
            <pc:sldMk cId="2849652558" sldId="2147375993"/>
            <ac:spMk id="63" creationId="{55C178E7-E953-282E-8307-9AC7B02A430E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5:10:51.041" v="1426" actId="1037"/>
          <ac:spMkLst>
            <pc:docMk/>
            <pc:sldMk cId="2849652558" sldId="2147375993"/>
            <ac:spMk id="64" creationId="{9C3774C3-4CA4-252B-6DF9-E3D5B1CE0361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55:22.002" v="1334" actId="20577"/>
          <ac:spMkLst>
            <pc:docMk/>
            <pc:sldMk cId="2849652558" sldId="2147375993"/>
            <ac:spMk id="65" creationId="{785AFD28-7060-B610-434F-23955B782D11}"/>
          </ac:spMkLst>
        </pc:spChg>
        <pc:spChg chg="add del mod">
          <ac:chgData name="侯 家驊(hou chiahua)/ADT/經企・革新・PEGAS@s" userId="4ded3635-e9a4-4af0-956a-c03cdec11b52" providerId="ADAL" clId="{3A24204D-F845-450D-B11B-7729BA3CBA8D}" dt="2024-04-07T14:49:34.209" v="1196" actId="478"/>
          <ac:spMkLst>
            <pc:docMk/>
            <pc:sldMk cId="2849652558" sldId="2147375993"/>
            <ac:spMk id="68" creationId="{42E7F15E-5006-B709-1E6D-05C369C243B9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0" creationId="{F2366C32-C4E2-8D87-A6EE-FFB16210F08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1" creationId="{A5FD813A-4260-D456-5B3A-EE47AFCF3FB9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3" creationId="{41952B17-D974-410A-C3B6-82E92C30495B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4" creationId="{FD51337B-4EAD-F733-9260-207FD2A3D859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6" creationId="{9EA2F495-5297-D159-C6BC-F67EA9E9D4D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7" creationId="{41E061CB-3F8D-60FD-F7BB-EDA516CF9AC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79" creationId="{42CD2479-6611-1E3E-5BB8-DCF5900E418B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49:42.164" v="1198"/>
          <ac:spMkLst>
            <pc:docMk/>
            <pc:sldMk cId="2849652558" sldId="2147375993"/>
            <ac:spMk id="80" creationId="{AC4F5BC2-5E8A-D990-E487-31DA44D4F5F6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50.828" v="1207" actId="207"/>
          <ac:spMkLst>
            <pc:docMk/>
            <pc:sldMk cId="2849652558" sldId="2147375993"/>
            <ac:spMk id="91" creationId="{14735E26-96AD-82EE-CF7C-D8DF100DBEB3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92" creationId="{685ADDEE-BA0C-41CB-9228-EE088A294419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48.551" v="1206" actId="207"/>
          <ac:spMkLst>
            <pc:docMk/>
            <pc:sldMk cId="2849652558" sldId="2147375993"/>
            <ac:spMk id="93" creationId="{48CB3A23-D5B3-0D8C-6665-CADD96E7B83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94" creationId="{BF55B827-F234-4876-6987-591340F2E101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17.352" v="1228" actId="1036"/>
          <ac:spMkLst>
            <pc:docMk/>
            <pc:sldMk cId="2849652558" sldId="2147375993"/>
            <ac:spMk id="95" creationId="{AE791E2F-22D3-D96D-33FA-0260D3B201D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96" creationId="{4E705419-4A08-D5AC-E612-26A303CEBBE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53.309" v="1208" actId="207"/>
          <ac:spMkLst>
            <pc:docMk/>
            <pc:sldMk cId="2849652558" sldId="2147375993"/>
            <ac:spMk id="97" creationId="{32D0573A-55D5-08CD-C1DE-1250488B8FD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98" creationId="{50E8AD6E-D326-C0BB-4E89-9CB6B40AD0A2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99" creationId="{F706A6CE-03F9-F012-3000-C75A7491FDF5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0" creationId="{432E4E10-20E1-CCC6-9466-436001FD80DA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1" creationId="{1E7F4AFF-95B7-8D38-AE4A-61D29F0066F6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2" creationId="{63667B88-A679-4E07-D3ED-168C258BF32C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3" creationId="{D32ABAFD-82DB-7E12-FEFE-B258CA6A930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4" creationId="{19D631EB-28E6-C302-9AE2-4ECD6409781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5" creationId="{3124EC9F-C682-1495-B82B-724520E3A16A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0:11.319" v="1202"/>
          <ac:spMkLst>
            <pc:docMk/>
            <pc:sldMk cId="2849652558" sldId="2147375993"/>
            <ac:spMk id="106" creationId="{70EAB73D-F024-4B26-3A60-24EB7C4AC01E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16" creationId="{51D60F00-8D58-A216-E326-7C6BA4D970FD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17" creationId="{6590BAA1-5A78-1BA8-3BE7-4BF5CBBFFF28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18" creationId="{68E2262C-FF3C-9270-E886-9108CB5BE5DD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19" creationId="{9F76E801-36F1-70F9-71C3-45B734843F4D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2:07.376" v="1239" actId="207"/>
          <ac:spMkLst>
            <pc:docMk/>
            <pc:sldMk cId="2849652558" sldId="2147375993"/>
            <ac:spMk id="120" creationId="{5306BC91-4591-B1C2-22AA-2243B88B7C2D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1" creationId="{92C95EB6-842C-88C9-C893-2963DFF1721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57.172" v="1236" actId="207"/>
          <ac:spMkLst>
            <pc:docMk/>
            <pc:sldMk cId="2849652558" sldId="2147375993"/>
            <ac:spMk id="122" creationId="{162368EB-9F30-A41B-29F9-0840EFD15B5C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3" creationId="{DF43806C-6E00-8074-064D-3022E775919F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4" creationId="{08C7206D-4784-D75E-3D53-6C810E2CCD0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5" creationId="{B232FAC6-D809-ACF2-CA9E-510B0840A133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6" creationId="{3F4FFE43-EA20-7452-3F8F-3D91D39F1FDA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7" creationId="{958DCD11-B2F8-2274-1135-5DC4AACE14D7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8" creationId="{15FE9ACB-80AF-57BC-1EF1-2DF223BBBE14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29" creationId="{D526EA23-3092-FCFA-E7AA-D96C4FD5628D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30" creationId="{6FC993F5-CE26-EB1B-48E8-9CECFFFFA662}"/>
          </ac:spMkLst>
        </pc:spChg>
        <pc:spChg chg="mod">
          <ac:chgData name="侯 家驊(hou chiahua)/ADT/經企・革新・PEGAS@s" userId="4ded3635-e9a4-4af0-956a-c03cdec11b52" providerId="ADAL" clId="{3A24204D-F845-450D-B11B-7729BA3CBA8D}" dt="2024-04-07T14:51:26.205" v="1231"/>
          <ac:spMkLst>
            <pc:docMk/>
            <pc:sldMk cId="2849652558" sldId="2147375993"/>
            <ac:spMk id="131" creationId="{32E3C3FF-CEBD-9684-B15A-FAE531985862}"/>
          </ac:spMkLst>
        </pc:spChg>
        <pc:spChg chg="add del">
          <ac:chgData name="侯 家驊(hou chiahua)/ADT/經企・革新・PEGAS@s" userId="4ded3635-e9a4-4af0-956a-c03cdec11b52" providerId="ADAL" clId="{3A24204D-F845-450D-B11B-7729BA3CBA8D}" dt="2024-04-07T14:52:27.071" v="1242" actId="11529"/>
          <ac:spMkLst>
            <pc:docMk/>
            <pc:sldMk cId="2849652558" sldId="2147375993"/>
            <ac:spMk id="132" creationId="{614B718E-5EF7-A267-09D0-20FAD5604932}"/>
          </ac:spMkLst>
        </pc:spChg>
        <pc:spChg chg="add del">
          <ac:chgData name="侯 家驊(hou chiahua)/ADT/經企・革新・PEGAS@s" userId="4ded3635-e9a4-4af0-956a-c03cdec11b52" providerId="ADAL" clId="{3A24204D-F845-450D-B11B-7729BA3CBA8D}" dt="2024-04-07T14:52:35.104" v="1244" actId="11529"/>
          <ac:spMkLst>
            <pc:docMk/>
            <pc:sldMk cId="2849652558" sldId="2147375993"/>
            <ac:spMk id="133" creationId="{AB309A39-E803-7AFD-24C5-AC34D7EF4D72}"/>
          </ac:spMkLst>
        </pc:spChg>
        <pc:spChg chg="add mod ord">
          <ac:chgData name="侯 家驊(hou chiahua)/ADT/經企・革新・PEGAS@s" userId="4ded3635-e9a4-4af0-956a-c03cdec11b52" providerId="ADAL" clId="{3A24204D-F845-450D-B11B-7729BA3CBA8D}" dt="2024-04-07T14:53:18.560" v="1256" actId="1076"/>
          <ac:spMkLst>
            <pc:docMk/>
            <pc:sldMk cId="2849652558" sldId="2147375993"/>
            <ac:spMk id="134" creationId="{5DC34BBB-237B-BC3E-0920-B5ACD01FF428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53:28.541" v="1258" actId="1076"/>
          <ac:spMkLst>
            <pc:docMk/>
            <pc:sldMk cId="2849652558" sldId="2147375993"/>
            <ac:spMk id="135" creationId="{9076A2AE-02C6-6E5D-B81B-560B56907784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53:32.914" v="1260" actId="1076"/>
          <ac:spMkLst>
            <pc:docMk/>
            <pc:sldMk cId="2849652558" sldId="2147375993"/>
            <ac:spMk id="136" creationId="{850159CA-545C-0AB3-D9C8-4EEBBF2EDE11}"/>
          </ac:spMkLst>
        </pc:spChg>
        <pc:spChg chg="add mod">
          <ac:chgData name="侯 家驊(hou chiahua)/ADT/經企・革新・PEGAS@s" userId="4ded3635-e9a4-4af0-956a-c03cdec11b52" providerId="ADAL" clId="{3A24204D-F845-450D-B11B-7729BA3CBA8D}" dt="2024-04-07T14:53:37.392" v="1262" actId="1076"/>
          <ac:spMkLst>
            <pc:docMk/>
            <pc:sldMk cId="2849652558" sldId="2147375993"/>
            <ac:spMk id="137" creationId="{1563AD52-7419-B1A5-B1A3-8441CFFA77AA}"/>
          </ac:spMkLst>
        </pc:s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3" creationId="{9529560A-4E6C-9D28-22E6-783D4960B20B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4" creationId="{91F3EBEA-12DD-2450-27F8-F2E27BC228A1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5" creationId="{926EA758-22C6-46B0-9BF5-BEBA799B0558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6" creationId="{4DCDB3AB-3108-E864-0DBE-D187A1133533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7" creationId="{FA93CDF6-FC22-ABA2-CD56-E22FB1D1AAE4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8" creationId="{CF789D72-1192-C70A-240A-24EA45AF4B36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39" creationId="{2C87259D-7715-62F9-43FD-96F9E26D4A72}"/>
          </ac:grpSpMkLst>
        </pc:grpChg>
        <pc:grpChg chg="add mod topLvl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40" creationId="{A04942FA-6A1B-D7F1-2ECD-B0F56381609E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4:42.434" v="1157" actId="165"/>
          <ac:grpSpMkLst>
            <pc:docMk/>
            <pc:sldMk cId="2849652558" sldId="2147375993"/>
            <ac:grpSpMk id="66" creationId="{A9194F59-6281-A5C9-69D1-C06EA42CA01D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9:37.718" v="1197" actId="165"/>
          <ac:grpSpMkLst>
            <pc:docMk/>
            <pc:sldMk cId="2849652558" sldId="2147375993"/>
            <ac:grpSpMk id="67" creationId="{4C40ADAD-EE91-2977-6195-2F80BBCC973B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9:53.622" v="1200" actId="478"/>
          <ac:grpSpMkLst>
            <pc:docMk/>
            <pc:sldMk cId="2849652558" sldId="2147375993"/>
            <ac:grpSpMk id="69" creationId="{0E6952FE-0E63-19DA-8E1E-122282B5AB90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9:53.622" v="1200" actId="478"/>
          <ac:grpSpMkLst>
            <pc:docMk/>
            <pc:sldMk cId="2849652558" sldId="2147375993"/>
            <ac:grpSpMk id="72" creationId="{314BDF5A-CD7E-4C23-A650-B3E3AD9E6099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9:53.622" v="1200" actId="478"/>
          <ac:grpSpMkLst>
            <pc:docMk/>
            <pc:sldMk cId="2849652558" sldId="2147375993"/>
            <ac:grpSpMk id="75" creationId="{59F36ECE-0FF1-2E7E-BEA4-4D5038704EFE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49:53.622" v="1200" actId="478"/>
          <ac:grpSpMkLst>
            <pc:docMk/>
            <pc:sldMk cId="2849652558" sldId="2147375993"/>
            <ac:grpSpMk id="78" creationId="{92336D32-F85B-EDF4-A2E2-D63AC855D00E}"/>
          </ac:grpSpMkLst>
        </pc:grpChg>
        <pc:grpChg chg="add mod">
          <ac:chgData name="侯 家驊(hou chiahua)/ADT/經企・革新・PEGAS@s" userId="4ded3635-e9a4-4af0-956a-c03cdec11b52" providerId="ADAL" clId="{3A24204D-F845-450D-B11B-7729BA3CBA8D}" dt="2024-04-07T14:50:06.543" v="1201" actId="164"/>
          <ac:grpSpMkLst>
            <pc:docMk/>
            <pc:sldMk cId="2849652558" sldId="2147375993"/>
            <ac:grpSpMk id="81" creationId="{EC262329-488D-6DA1-6464-129CCED79B63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51:23.508" v="1230" actId="478"/>
          <ac:grpSpMkLst>
            <pc:docMk/>
            <pc:sldMk cId="2849652558" sldId="2147375993"/>
            <ac:grpSpMk id="82" creationId="{B02AFDF1-E326-A8E6-2B97-D85B293F6D1D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3" creationId="{1EABFE3F-C16C-9B52-58FC-A3C01E170A53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4" creationId="{46C5DACE-22C5-C3A9-A9BA-6214D89259E6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5" creationId="{3A4C562C-D404-4A1F-6D40-D7224E92519B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6" creationId="{1E91F1A2-1581-43A4-E744-C4C75F89E1B8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7" creationId="{697F23C4-66CD-D301-2EB9-E99B49D94E90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8" creationId="{1B82EB79-C0E5-CC20-4422-4525A8ED00F7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89" creationId="{8642B135-FC9B-B42E-2DD1-8CF51C7BC5E7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0:11.319" v="1202"/>
          <ac:grpSpMkLst>
            <pc:docMk/>
            <pc:sldMk cId="2849652558" sldId="2147375993"/>
            <ac:grpSpMk id="90" creationId="{48F9499C-C79F-A1A3-BF44-562EA59AF43C}"/>
          </ac:grpSpMkLst>
        </pc:grpChg>
        <pc:grpChg chg="add del mod">
          <ac:chgData name="侯 家驊(hou chiahua)/ADT/經企・革新・PEGAS@s" userId="4ded3635-e9a4-4af0-956a-c03cdec11b52" providerId="ADAL" clId="{3A24204D-F845-450D-B11B-7729BA3CBA8D}" dt="2024-04-07T14:52:13.592" v="1240" actId="478"/>
          <ac:grpSpMkLst>
            <pc:docMk/>
            <pc:sldMk cId="2849652558" sldId="2147375993"/>
            <ac:grpSpMk id="107" creationId="{24FC0437-CEB0-52D4-E5FC-F8B0A68A368F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08" creationId="{DC9697B2-DB25-8813-BEFC-31620C76E344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09" creationId="{8446B106-240B-F843-B44E-814F084323A3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0" creationId="{E96F1BA3-99C4-B17F-57AC-CCA970796FFC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1" creationId="{5EFF93E5-639B-F886-9CBC-8B38DD08C0F0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2" creationId="{C2CCC271-2596-0C54-04D5-3055E7EBFBA0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3" creationId="{293E6F95-978A-6E86-BE5E-5D4825D500F8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4" creationId="{740857CB-67E4-5887-A424-9B4A91D04E72}"/>
          </ac:grpSpMkLst>
        </pc:grpChg>
        <pc:grpChg chg="mod">
          <ac:chgData name="侯 家驊(hou chiahua)/ADT/經企・革新・PEGAS@s" userId="4ded3635-e9a4-4af0-956a-c03cdec11b52" providerId="ADAL" clId="{3A24204D-F845-450D-B11B-7729BA3CBA8D}" dt="2024-04-07T14:51:26.205" v="1231"/>
          <ac:grpSpMkLst>
            <pc:docMk/>
            <pc:sldMk cId="2849652558" sldId="2147375993"/>
            <ac:grpSpMk id="115" creationId="{AB647239-20A7-23F1-5377-37D2F7410A86}"/>
          </ac:grpSpMkLst>
        </pc:grpChg>
        <pc:picChg chg="mod topLvl">
          <ac:chgData name="侯 家驊(hou chiahua)/ADT/經企・革新・PEGAS@s" userId="4ded3635-e9a4-4af0-956a-c03cdec11b52" providerId="ADAL" clId="{3A24204D-F845-450D-B11B-7729BA3CBA8D}" dt="2024-04-07T14:49:37.718" v="1197" actId="165"/>
          <ac:picMkLst>
            <pc:docMk/>
            <pc:sldMk cId="2849652558" sldId="2147375993"/>
            <ac:picMk id="13" creationId="{FA8C141C-1AFA-FEE0-08EE-DB3538D667C1}"/>
          </ac:picMkLst>
        </pc:picChg>
        <pc:picChg chg="add del mod">
          <ac:chgData name="侯 家驊(hou chiahua)/ADT/經企・革新・PEGAS@s" userId="4ded3635-e9a4-4af0-956a-c03cdec11b52" providerId="ADAL" clId="{3A24204D-F845-450D-B11B-7729BA3CBA8D}" dt="2024-04-07T14:40:34.862" v="1080" actId="478"/>
          <ac:picMkLst>
            <pc:docMk/>
            <pc:sldMk cId="2849652558" sldId="2147375993"/>
            <ac:picMk id="55" creationId="{F19E7CBA-E5D6-E188-1491-591FD6EB2D2F}"/>
          </ac:picMkLst>
        </pc:picChg>
        <pc:picChg chg="add del mod">
          <ac:chgData name="侯 家驊(hou chiahua)/ADT/經企・革新・PEGAS@s" userId="4ded3635-e9a4-4af0-956a-c03cdec11b52" providerId="ADAL" clId="{3A24204D-F845-450D-B11B-7729BA3CBA8D}" dt="2024-04-07T14:40:31.871" v="1078" actId="478"/>
          <ac:picMkLst>
            <pc:docMk/>
            <pc:sldMk cId="2849652558" sldId="2147375993"/>
            <ac:picMk id="57" creationId="{6EB879B5-1423-7C0C-CD29-3B60F02C3095}"/>
          </ac:picMkLst>
        </pc:picChg>
        <pc:picChg chg="add del mod">
          <ac:chgData name="侯 家驊(hou chiahua)/ADT/經企・革新・PEGAS@s" userId="4ded3635-e9a4-4af0-956a-c03cdec11b52" providerId="ADAL" clId="{3A24204D-F845-450D-B11B-7729BA3CBA8D}" dt="2024-04-07T14:41:46.204" v="1108" actId="478"/>
          <ac:picMkLst>
            <pc:docMk/>
            <pc:sldMk cId="2849652558" sldId="2147375993"/>
            <ac:picMk id="59" creationId="{DDB88484-7B78-30AE-33D6-2AA7616F5DB0}"/>
          </ac:picMkLst>
        </pc:picChg>
        <pc:picChg chg="add mod">
          <ac:chgData name="侯 家驊(hou chiahua)/ADT/經企・革新・PEGAS@s" userId="4ded3635-e9a4-4af0-956a-c03cdec11b52" providerId="ADAL" clId="{3A24204D-F845-450D-B11B-7729BA3CBA8D}" dt="2024-04-07T14:41:37.416" v="1106" actId="1037"/>
          <ac:picMkLst>
            <pc:docMk/>
            <pc:sldMk cId="2849652558" sldId="2147375993"/>
            <ac:picMk id="61" creationId="{B92E0E32-1950-A34D-15F0-E986B4D37B70}"/>
          </ac:picMkLst>
        </pc:picChg>
        <pc:cxnChg chg="add mod">
          <ac:chgData name="侯 家驊(hou chiahua)/ADT/經企・革新・PEGAS@s" userId="4ded3635-e9a4-4af0-956a-c03cdec11b52" providerId="ADAL" clId="{3A24204D-F845-450D-B11B-7729BA3CBA8D}" dt="2024-04-07T14:33:13.390" v="822" actId="1076"/>
          <ac:cxnSpMkLst>
            <pc:docMk/>
            <pc:sldMk cId="2849652558" sldId="2147375993"/>
            <ac:cxnSpMk id="47" creationId="{3EA2A2E3-46F8-BE60-D6EA-E1D3E1566A51}"/>
          </ac:cxnSpMkLst>
        </pc:cxnChg>
        <pc:cxnChg chg="add mod">
          <ac:chgData name="侯 家驊(hou chiahua)/ADT/經企・革新・PEGAS@s" userId="4ded3635-e9a4-4af0-956a-c03cdec11b52" providerId="ADAL" clId="{3A24204D-F845-450D-B11B-7729BA3CBA8D}" dt="2024-04-07T14:43:28.476" v="1146" actId="208"/>
          <ac:cxnSpMkLst>
            <pc:docMk/>
            <pc:sldMk cId="2849652558" sldId="2147375993"/>
            <ac:cxnSpMk id="62" creationId="{DAADCA4B-F38B-C80F-1985-D2C780D437F7}"/>
          </ac:cxnSpMkLst>
        </pc:cxnChg>
      </pc:sldChg>
      <pc:sldChg chg="add">
        <pc:chgData name="侯 家驊(hou chiahua)/ADT/經企・革新・PEGAS@s" userId="4ded3635-e9a4-4af0-956a-c03cdec11b52" providerId="ADAL" clId="{3A24204D-F845-450D-B11B-7729BA3CBA8D}" dt="2024-04-07T12:34:19.027" v="15" actId="2890"/>
        <pc:sldMkLst>
          <pc:docMk/>
          <pc:sldMk cId="725442438" sldId="2147375994"/>
        </pc:sldMkLst>
      </pc:sldChg>
      <pc:sldChg chg="delSp add mod">
        <pc:chgData name="侯 家驊(hou chiahua)/ADT/經企・革新・PEGAS@s" userId="4ded3635-e9a4-4af0-956a-c03cdec11b52" providerId="ADAL" clId="{3A24204D-F845-450D-B11B-7729BA3CBA8D}" dt="2024-04-07T14:43:50.322" v="1147" actId="478"/>
        <pc:sldMkLst>
          <pc:docMk/>
          <pc:sldMk cId="1464658097" sldId="2147375995"/>
        </pc:sldMkLst>
        <pc:spChg chg="del">
          <ac:chgData name="侯 家驊(hou chiahua)/ADT/經企・革新・PEGAS@s" userId="4ded3635-e9a4-4af0-956a-c03cdec11b52" providerId="ADAL" clId="{3A24204D-F845-450D-B11B-7729BA3CBA8D}" dt="2024-04-07T14:43:50.322" v="1147" actId="478"/>
          <ac:spMkLst>
            <pc:docMk/>
            <pc:sldMk cId="1464658097" sldId="2147375995"/>
            <ac:spMk id="18" creationId="{5B092815-8CE1-EAD3-EDC4-A98EFFFE85AB}"/>
          </ac:spMkLst>
        </pc:spChg>
      </pc:sldChg>
    </pc:docChg>
  </pc:docChgLst>
  <pc:docChgLst>
    <pc:chgData name="鄭 東洋(cheng tungyang)/ADT/雲林・製１・生產推進" userId="a745d7a6-311a-4c35-8004-dafd1272a433" providerId="ADAL" clId="{89EF4A44-DC13-45E3-A0ED-FD731D795AF2}"/>
    <pc:docChg chg="undo redo custSel addSld delSld modSld sldOrd">
      <pc:chgData name="鄭 東洋(cheng tungyang)/ADT/雲林・製１・生產推進" userId="a745d7a6-311a-4c35-8004-dafd1272a433" providerId="ADAL" clId="{89EF4A44-DC13-45E3-A0ED-FD731D795AF2}" dt="2024-05-17T08:07:47.289" v="10846" actId="1076"/>
      <pc:docMkLst>
        <pc:docMk/>
      </pc:docMkLst>
      <pc:sldChg chg="modSp mod">
        <pc:chgData name="鄭 東洋(cheng tungyang)/ADT/雲林・製１・生產推進" userId="a745d7a6-311a-4c35-8004-dafd1272a433" providerId="ADAL" clId="{89EF4A44-DC13-45E3-A0ED-FD731D795AF2}" dt="2024-04-07T04:49:44.949" v="10614" actId="20577"/>
        <pc:sldMkLst>
          <pc:docMk/>
          <pc:sldMk cId="0" sldId="326"/>
        </pc:sldMkLst>
        <pc:spChg chg="mod">
          <ac:chgData name="鄭 東洋(cheng tungyang)/ADT/雲林・製１・生產推進" userId="a745d7a6-311a-4c35-8004-dafd1272a433" providerId="ADAL" clId="{89EF4A44-DC13-45E3-A0ED-FD731D795AF2}" dt="2024-04-05T06:39:03.837" v="6721" actId="20577"/>
          <ac:spMkLst>
            <pc:docMk/>
            <pc:sldMk cId="0" sldId="326"/>
            <ac:spMk id="27651" creationId="{FCAEA8E9-F867-424B-BA70-1CE1E22502D0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7T04:49:44.949" v="10614" actId="20577"/>
          <ac:spMkLst>
            <pc:docMk/>
            <pc:sldMk cId="0" sldId="326"/>
            <ac:spMk id="29700" creationId="{CC441FD7-9DF3-4D1D-A778-3A8D7B98BBBD}"/>
          </ac:spMkLst>
        </pc:spChg>
      </pc:sldChg>
      <pc:sldChg chg="del">
        <pc:chgData name="鄭 東洋(cheng tungyang)/ADT/雲林・製１・生產推進" userId="a745d7a6-311a-4c35-8004-dafd1272a433" providerId="ADAL" clId="{89EF4A44-DC13-45E3-A0ED-FD731D795AF2}" dt="2024-04-02T08:49:41.652" v="414" actId="47"/>
        <pc:sldMkLst>
          <pc:docMk/>
          <pc:sldMk cId="1002197312" sldId="338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7.518" v="424" actId="47"/>
        <pc:sldMkLst>
          <pc:docMk/>
          <pc:sldMk cId="2715655383" sldId="341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6.422" v="423" actId="47"/>
        <pc:sldMkLst>
          <pc:docMk/>
          <pc:sldMk cId="4159151995" sldId="344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4.282" v="422" actId="47"/>
        <pc:sldMkLst>
          <pc:docMk/>
          <pc:sldMk cId="896435505" sldId="345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3.653" v="421" actId="47"/>
        <pc:sldMkLst>
          <pc:docMk/>
          <pc:sldMk cId="1797352898" sldId="346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42.487" v="415" actId="47"/>
        <pc:sldMkLst>
          <pc:docMk/>
          <pc:sldMk cId="4114674134" sldId="347"/>
        </pc:sldMkLst>
      </pc:sldChg>
      <pc:sldChg chg="modSp add del mod">
        <pc:chgData name="鄭 東洋(cheng tungyang)/ADT/雲林・製１・生產推進" userId="a745d7a6-311a-4c35-8004-dafd1272a433" providerId="ADAL" clId="{89EF4A44-DC13-45E3-A0ED-FD731D795AF2}" dt="2024-04-05T07:00:37.779" v="6990" actId="47"/>
        <pc:sldMkLst>
          <pc:docMk/>
          <pc:sldMk cId="1956439813" sldId="1031"/>
        </pc:sldMkLst>
        <pc:spChg chg="mod">
          <ac:chgData name="鄭 東洋(cheng tungyang)/ADT/雲林・製１・生產推進" userId="a745d7a6-311a-4c35-8004-dafd1272a433" providerId="ADAL" clId="{89EF4A44-DC13-45E3-A0ED-FD731D795AF2}" dt="2024-04-05T07:00:05.898" v="6985"/>
          <ac:spMkLst>
            <pc:docMk/>
            <pc:sldMk cId="1956439813" sldId="1031"/>
            <ac:spMk id="2" creationId="{243FA52A-2C95-4C0D-B721-84D2C3C078D2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5T07:00:28.236" v="6989" actId="1076"/>
          <ac:spMkLst>
            <pc:docMk/>
            <pc:sldMk cId="1956439813" sldId="1031"/>
            <ac:spMk id="4" creationId="{1FEDD153-86EE-40ED-9B2B-2300A16C9D56}"/>
          </ac:spMkLst>
        </pc:spChg>
      </pc:sldChg>
      <pc:sldChg chg="del">
        <pc:chgData name="鄭 東洋(cheng tungyang)/ADT/雲林・製１・生產推進" userId="a745d7a6-311a-4c35-8004-dafd1272a433" providerId="ADAL" clId="{89EF4A44-DC13-45E3-A0ED-FD731D795AF2}" dt="2024-04-02T08:49:50.682" v="418" actId="47"/>
        <pc:sldMkLst>
          <pc:docMk/>
          <pc:sldMk cId="4239323050" sldId="1168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1.684" v="419" actId="47"/>
        <pc:sldMkLst>
          <pc:docMk/>
          <pc:sldMk cId="4045059234" sldId="1169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9.230" v="425" actId="47"/>
        <pc:sldMkLst>
          <pc:docMk/>
          <pc:sldMk cId="2178714394" sldId="1174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52.872" v="420" actId="47"/>
        <pc:sldMkLst>
          <pc:docMk/>
          <pc:sldMk cId="2422870964" sldId="2147375973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2T08:49:48.953" v="416" actId="47"/>
        <pc:sldMkLst>
          <pc:docMk/>
          <pc:sldMk cId="2056016615" sldId="2147375974"/>
        </pc:sldMkLst>
      </pc:sldChg>
      <pc:sldChg chg="addSp delSp modSp mod addAnim delAnim modNotesTx">
        <pc:chgData name="鄭 東洋(cheng tungyang)/ADT/雲林・製１・生產推進" userId="a745d7a6-311a-4c35-8004-dafd1272a433" providerId="ADAL" clId="{89EF4A44-DC13-45E3-A0ED-FD731D795AF2}" dt="2024-04-07T14:59:40.080" v="10714" actId="478"/>
        <pc:sldMkLst>
          <pc:docMk/>
          <pc:sldMk cId="976476653" sldId="2147375979"/>
        </pc:sldMkLst>
        <pc:spChg chg="mod">
          <ac:chgData name="鄭 東洋(cheng tungyang)/ADT/雲林・製１・生產推進" userId="a745d7a6-311a-4c35-8004-dafd1272a433" providerId="ADAL" clId="{89EF4A44-DC13-45E3-A0ED-FD731D795AF2}" dt="2024-04-06T15:46:34.602" v="10531" actId="20577"/>
          <ac:spMkLst>
            <pc:docMk/>
            <pc:sldMk cId="976476653" sldId="2147375979"/>
            <ac:spMk id="2" creationId="{8D87987A-E6F3-0691-C176-16C37E2B447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50.293" v="10608" actId="1076"/>
          <ac:spMkLst>
            <pc:docMk/>
            <pc:sldMk cId="976476653" sldId="2147375979"/>
            <ac:spMk id="3" creationId="{FBB17A4A-B6CB-0F40-B154-76AB6D966AC4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34.898" v="54" actId="478"/>
          <ac:spMkLst>
            <pc:docMk/>
            <pc:sldMk cId="976476653" sldId="2147375979"/>
            <ac:spMk id="4" creationId="{B319C4E1-B6CB-B829-76A9-23AE6ABEE21B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34.898" v="54" actId="478"/>
          <ac:spMkLst>
            <pc:docMk/>
            <pc:sldMk cId="976476653" sldId="2147375979"/>
            <ac:spMk id="5" creationId="{6DBE234A-B3DB-5093-381B-CB82D9705D9E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30.102" v="52" actId="478"/>
          <ac:spMkLst>
            <pc:docMk/>
            <pc:sldMk cId="976476653" sldId="2147375979"/>
            <ac:spMk id="6" creationId="{89A715FE-08FD-EEE6-F3E6-4214B7B0EAEC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7:04:11.998" v="7029" actId="478"/>
          <ac:spMkLst>
            <pc:docMk/>
            <pc:sldMk cId="976476653" sldId="2147375979"/>
            <ac:spMk id="7" creationId="{4AB98AC3-3778-C524-ED5D-970D1A3B02B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20.365" v="10593" actId="1076"/>
          <ac:spMkLst>
            <pc:docMk/>
            <pc:sldMk cId="976476653" sldId="2147375979"/>
            <ac:spMk id="8" creationId="{4EBAF818-E8A0-9291-408C-C8F7FB6ADBC4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2T10:13:09" v="1074" actId="478"/>
          <ac:spMkLst>
            <pc:docMk/>
            <pc:sldMk cId="976476653" sldId="2147375979"/>
            <ac:spMk id="9" creationId="{6F9E7D1D-883F-7EC4-017C-968AFA0F709D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7T14:59:40.080" v="10714" actId="478"/>
          <ac:spMkLst>
            <pc:docMk/>
            <pc:sldMk cId="976476653" sldId="2147375979"/>
            <ac:spMk id="9" creationId="{E10D9C10-1971-00DF-B579-9BAE257AFE20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5T08:12:12.591" v="7994" actId="1076"/>
          <ac:spMkLst>
            <pc:docMk/>
            <pc:sldMk cId="976476653" sldId="2147375979"/>
            <ac:spMk id="10" creationId="{4BB76CD2-DBB9-1A80-1F8C-E02E11E9B3A9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2T09:51:58.097" v="823" actId="478"/>
          <ac:spMkLst>
            <pc:docMk/>
            <pc:sldMk cId="976476653" sldId="2147375979"/>
            <ac:spMk id="10" creationId="{BD4DAEF4-0E2E-6FA6-5D57-3FE809F8A4D6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47.790" v="60" actId="478"/>
          <ac:spMkLst>
            <pc:docMk/>
            <pc:sldMk cId="976476653" sldId="2147375979"/>
            <ac:spMk id="11" creationId="{644EF6BD-4A04-548C-34CE-D0A1BA8CF244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5T08:12:12.591" v="7994" actId="1076"/>
          <ac:spMkLst>
            <pc:docMk/>
            <pc:sldMk cId="976476653" sldId="2147375979"/>
            <ac:spMk id="11" creationId="{918E426B-4CB8-B750-0B6A-C33A5CB137B3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45.665" v="59" actId="478"/>
          <ac:spMkLst>
            <pc:docMk/>
            <pc:sldMk cId="976476653" sldId="2147375979"/>
            <ac:spMk id="13" creationId="{8903BF98-C7D2-3182-20DD-F8821D0540FA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59.658" v="10612" actId="1076"/>
          <ac:spMkLst>
            <pc:docMk/>
            <pc:sldMk cId="976476653" sldId="2147375979"/>
            <ac:spMk id="14" creationId="{11C5A645-A288-7867-07EF-FE7774E2CF4B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14" creationId="{3F327AFD-15F7-CA21-B076-0144EACFFFD7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7:03:12.729" v="7005" actId="478"/>
          <ac:spMkLst>
            <pc:docMk/>
            <pc:sldMk cId="976476653" sldId="2147375979"/>
            <ac:spMk id="15" creationId="{08504073-25CE-B317-8A31-89B2A4330989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6T07:32:55.996" v="9626" actId="1076"/>
          <ac:spMkLst>
            <pc:docMk/>
            <pc:sldMk cId="976476653" sldId="2147375979"/>
            <ac:spMk id="17" creationId="{04D773B7-A542-B99B-3DB0-52258A2C85B5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17" creationId="{51CEB823-7A79-ED0D-A0C3-1B6F7D4AFB55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7:33:51.169" v="9648" actId="478"/>
          <ac:spMkLst>
            <pc:docMk/>
            <pc:sldMk cId="976476653" sldId="2147375979"/>
            <ac:spMk id="18" creationId="{23C95EAD-C57B-AA3E-8FF3-77616D424600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19" creationId="{62F9611D-2FDB-6794-530F-3C7EA9AC5995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6T07:43:23.195" v="9830" actId="1076"/>
          <ac:spMkLst>
            <pc:docMk/>
            <pc:sldMk cId="976476653" sldId="2147375979"/>
            <ac:spMk id="19" creationId="{CC9346F7-601E-2402-CCFA-150101445C95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7:33:03.774" v="9629" actId="478"/>
          <ac:spMkLst>
            <pc:docMk/>
            <pc:sldMk cId="976476653" sldId="2147375979"/>
            <ac:spMk id="21" creationId="{9DD0BB56-F944-3CB7-D44A-363F0C3C1B83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21" creationId="{B9D17F54-EFAA-5928-7311-25808727592F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52.301" v="63" actId="478"/>
          <ac:spMkLst>
            <pc:docMk/>
            <pc:sldMk cId="976476653" sldId="2147375979"/>
            <ac:spMk id="24" creationId="{9FED277F-64BE-1EFE-2348-614BAB35E77D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25" creationId="{01CA0A40-978F-B352-FEBE-FFBDC4A51E28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26" creationId="{283281CA-579F-089D-823F-A63FDFA83987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27" creationId="{EEF7D3C5-B2A7-A6C5-D4BF-1A5A4C2E94D1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7:33:49.841" v="9646" actId="478"/>
          <ac:spMkLst>
            <pc:docMk/>
            <pc:sldMk cId="976476653" sldId="2147375979"/>
            <ac:spMk id="28" creationId="{CDD608D1-C4FB-A68B-D16F-80FA78A0B60C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28" creationId="{F4D1DC3D-F135-183A-9FC7-44BE7489C0AD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7:33:45.848" v="9644" actId="478"/>
          <ac:spMkLst>
            <pc:docMk/>
            <pc:sldMk cId="976476653" sldId="2147375979"/>
            <ac:spMk id="29" creationId="{B5A15EAF-959C-28EA-A996-4EC59F409AF9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7:32:24.782" v="9615" actId="478"/>
          <ac:spMkLst>
            <pc:docMk/>
            <pc:sldMk cId="976476653" sldId="2147375979"/>
            <ac:spMk id="30" creationId="{5AE517AE-D68E-EC79-7C61-34BFD86E5C17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5T15:09:39.135" v="8379" actId="478"/>
          <ac:spMkLst>
            <pc:docMk/>
            <pc:sldMk cId="976476653" sldId="2147375979"/>
            <ac:spMk id="31" creationId="{E45CC2BC-DE22-5F4B-0B9C-5F7C11C58827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5T07:03:29.400" v="7013" actId="165"/>
          <ac:spMkLst>
            <pc:docMk/>
            <pc:sldMk cId="976476653" sldId="2147375979"/>
            <ac:spMk id="33" creationId="{C1F7E8F7-5346-6F7A-8ADB-ED66850E5B98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5T07:03:29.400" v="7013" actId="165"/>
          <ac:spMkLst>
            <pc:docMk/>
            <pc:sldMk cId="976476653" sldId="2147375979"/>
            <ac:spMk id="34" creationId="{3132EB91-23F2-6620-7A71-234E4EA6B7A6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35" creationId="{AF682F97-592E-EC05-773B-C39E87F343F5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6T07:45:50.426" v="9891" actId="1076"/>
          <ac:spMkLst>
            <pc:docMk/>
            <pc:sldMk cId="976476653" sldId="2147375979"/>
            <ac:spMk id="35" creationId="{FE31C88F-4257-2CE3-5EC5-94F8DC1FF058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6T07:33:29.312" v="9637" actId="20577"/>
          <ac:spMkLst>
            <pc:docMk/>
            <pc:sldMk cId="976476653" sldId="2147375979"/>
            <ac:spMk id="39" creationId="{EF5B910D-2652-4DD5-2711-E82B98AD5B4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20.365" v="10593" actId="1076"/>
          <ac:spMkLst>
            <pc:docMk/>
            <pc:sldMk cId="976476653" sldId="2147375979"/>
            <ac:spMk id="40" creationId="{7DA10067-5EC6-6195-761E-32F690CFFE55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20.365" v="10593" actId="1076"/>
          <ac:spMkLst>
            <pc:docMk/>
            <pc:sldMk cId="976476653" sldId="2147375979"/>
            <ac:spMk id="42" creationId="{448B083A-D93E-F24B-BE06-7A00F75CB276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7:09:57.712" v="7239" actId="478"/>
          <ac:spMkLst>
            <pc:docMk/>
            <pc:sldMk cId="976476653" sldId="2147375979"/>
            <ac:spMk id="43" creationId="{F70126D2-6B35-0B6F-1879-41C6CA3394B5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1:22.922" v="10594" actId="1076"/>
          <ac:spMkLst>
            <pc:docMk/>
            <pc:sldMk cId="976476653" sldId="2147375979"/>
            <ac:spMk id="44" creationId="{29CD8DEE-78D6-5FFF-C1F0-66B5CFA07F35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8:13:01.945" v="8010" actId="20577"/>
          <ac:spMkLst>
            <pc:docMk/>
            <pc:sldMk cId="976476653" sldId="2147375979"/>
            <ac:spMk id="45" creationId="{2C6989EB-2275-703C-9716-C956F58C0C3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32:51.102" v="9624" actId="164"/>
          <ac:spMkLst>
            <pc:docMk/>
            <pc:sldMk cId="976476653" sldId="2147375979"/>
            <ac:spMk id="50" creationId="{03AE4E11-F682-B94D-209B-0D0220E86359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50" creationId="{37BFB469-BD13-FA41-1BA9-3982EF8A5557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51" creationId="{39511A21-8D85-027E-0EC1-A1F32AE7B603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0:44.377" v="58" actId="478"/>
          <ac:spMkLst>
            <pc:docMk/>
            <pc:sldMk cId="976476653" sldId="2147375979"/>
            <ac:spMk id="52" creationId="{AC7E0F94-B0F8-8E51-CB87-2D3C391EB78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33:36.340" v="9638" actId="164"/>
          <ac:spMkLst>
            <pc:docMk/>
            <pc:sldMk cId="976476653" sldId="2147375979"/>
            <ac:spMk id="53" creationId="{80A43835-853F-8372-70D6-650A76217716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53" creationId="{E2BDA0A2-1739-55D4-1EF9-B51610C3E39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45:11.790" v="9881" actId="1076"/>
          <ac:spMkLst>
            <pc:docMk/>
            <pc:sldMk cId="976476653" sldId="2147375979"/>
            <ac:spMk id="55" creationId="{E803FCAE-B9C4-909D-9681-4C3ED3925FC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44:51.984" v="9879" actId="1076"/>
          <ac:spMkLst>
            <pc:docMk/>
            <pc:sldMk cId="976476653" sldId="2147375979"/>
            <ac:spMk id="57" creationId="{7D0A1C7E-6FFA-BC0A-9882-F5FD083BE8F3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70" creationId="{86ED0993-EF8F-ABD4-BFCE-027B291AAA56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spMkLst>
            <pc:docMk/>
            <pc:sldMk cId="976476653" sldId="2147375979"/>
            <ac:spMk id="73" creationId="{5DC6B693-098D-E87B-2B97-7AB472ECB1D9}"/>
          </ac:spMkLst>
        </pc:spChg>
        <pc:grpChg chg="add del mod">
          <ac:chgData name="鄭 東洋(cheng tungyang)/ADT/雲林・製１・生產推進" userId="a745d7a6-311a-4c35-8004-dafd1272a433" providerId="ADAL" clId="{89EF4A44-DC13-45E3-A0ED-FD731D795AF2}" dt="2024-04-05T07:03:29.400" v="7013" actId="165"/>
          <ac:grpSpMkLst>
            <pc:docMk/>
            <pc:sldMk cId="976476653" sldId="2147375979"/>
            <ac:grpSpMk id="3" creationId="{CDA4B346-AE4C-B04E-F29B-F0BA8BADC074}"/>
          </ac:grpSpMkLst>
        </pc:grpChg>
        <pc:grp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grpSpMkLst>
            <pc:docMk/>
            <pc:sldMk cId="976476653" sldId="2147375979"/>
            <ac:grpSpMk id="10" creationId="{55030210-97CA-66B7-600D-560B3D7D01FA}"/>
          </ac:grpSpMkLst>
        </pc:grpChg>
        <pc:grpChg chg="del">
          <ac:chgData name="鄭 東洋(cheng tungyang)/ADT/雲林・製１・生產推進" userId="a745d7a6-311a-4c35-8004-dafd1272a433" providerId="ADAL" clId="{89EF4A44-DC13-45E3-A0ED-FD731D795AF2}" dt="2024-04-01T09:50:49.186" v="61" actId="478"/>
          <ac:grpSpMkLst>
            <pc:docMk/>
            <pc:sldMk cId="976476653" sldId="2147375979"/>
            <ac:grpSpMk id="20" creationId="{FA4727B0-EF87-B479-0AB3-E2511EDBA3E0}"/>
          </ac:grpSpMkLst>
        </pc:grpChg>
        <pc:grpChg chg="del mod topLvl">
          <ac:chgData name="鄭 東洋(cheng tungyang)/ADT/雲林・製１・生產推進" userId="a745d7a6-311a-4c35-8004-dafd1272a433" providerId="ADAL" clId="{89EF4A44-DC13-45E3-A0ED-FD731D795AF2}" dt="2024-04-06T07:32:43.908" v="9621" actId="478"/>
          <ac:grpSpMkLst>
            <pc:docMk/>
            <pc:sldMk cId="976476653" sldId="2147375979"/>
            <ac:grpSpMk id="25" creationId="{E974FF1A-CFC2-D325-259B-9C7B8E2F30B4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6T07:33:36.340" v="9638" actId="164"/>
          <ac:grpSpMkLst>
            <pc:docMk/>
            <pc:sldMk cId="976476653" sldId="2147375979"/>
            <ac:grpSpMk id="31" creationId="{80126DDB-FBF9-13C6-9719-F2F97CC41811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7T04:21:20.365" v="10593" actId="1076"/>
          <ac:grpSpMkLst>
            <pc:docMk/>
            <pc:sldMk cId="976476653" sldId="2147375979"/>
            <ac:grpSpMk id="41" creationId="{58BFBA56-427C-63B8-0426-30646800529E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6T07:37:41.125" v="9665" actId="165"/>
          <ac:grpSpMkLst>
            <pc:docMk/>
            <pc:sldMk cId="976476653" sldId="2147375979"/>
            <ac:grpSpMk id="43" creationId="{309919B0-5CC5-10C5-93E3-D56080DB0FA4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6T07:32:53.650" v="9625" actId="1076"/>
          <ac:grpSpMkLst>
            <pc:docMk/>
            <pc:sldMk cId="976476653" sldId="2147375979"/>
            <ac:grpSpMk id="52" creationId="{9E69EEEF-CD40-E5E7-1B52-E1E488B0BF00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6T07:43:25.591" v="9831" actId="1076"/>
          <ac:grpSpMkLst>
            <pc:docMk/>
            <pc:sldMk cId="976476653" sldId="2147375979"/>
            <ac:grpSpMk id="54" creationId="{A1176727-9927-7BB8-E3BA-D826B233C2C8}"/>
          </ac:grpSpMkLst>
        </pc:grpChg>
        <pc:graphicFrameChg chg="add del mod modGraphic">
          <ac:chgData name="鄭 東洋(cheng tungyang)/ADT/雲林・製１・生產推進" userId="a745d7a6-311a-4c35-8004-dafd1272a433" providerId="ADAL" clId="{89EF4A44-DC13-45E3-A0ED-FD731D795AF2}" dt="2024-04-03T05:23:20.431" v="1648" actId="478"/>
          <ac:graphicFrameMkLst>
            <pc:docMk/>
            <pc:sldMk cId="976476653" sldId="2147375979"/>
            <ac:graphicFrameMk id="3" creationId="{D278BA3A-1FEE-0AFE-5DF6-93764C63D345}"/>
          </ac:graphicFrameMkLst>
        </pc:graphicFrameChg>
        <pc:picChg chg="add mod">
          <ac:chgData name="鄭 東洋(cheng tungyang)/ADT/雲林・製１・生產推進" userId="a745d7a6-311a-4c35-8004-dafd1272a433" providerId="ADAL" clId="{89EF4A44-DC13-45E3-A0ED-FD731D795AF2}" dt="2024-04-05T07:05:12.126" v="7055" actId="164"/>
          <ac:picMkLst>
            <pc:docMk/>
            <pc:sldMk cId="976476653" sldId="2147375979"/>
            <ac:picMk id="6" creationId="{8E26EF1B-4965-EB15-8666-FBD723A2EDA3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7:32:51.102" v="9624" actId="164"/>
          <ac:picMkLst>
            <pc:docMk/>
            <pc:sldMk cId="976476653" sldId="2147375979"/>
            <ac:picMk id="7" creationId="{C4AF98A5-4EBF-DEA9-D770-000ABA73144C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3:50.320" v="9647" actId="478"/>
          <ac:picMkLst>
            <pc:docMk/>
            <pc:sldMk cId="976476653" sldId="2147375979"/>
            <ac:picMk id="9" creationId="{2C5D0E9B-9A54-B409-89A8-6AA6CB7E1C2F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7T14:58:09.925" v="10708" actId="1076"/>
          <ac:picMkLst>
            <pc:docMk/>
            <pc:sldMk cId="976476653" sldId="2147375979"/>
            <ac:picMk id="12" creationId="{2BD9AB55-8D56-F2EB-9C8B-E8D30D2E3370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7T04:21:20.365" v="10593" actId="1076"/>
          <ac:picMkLst>
            <pc:docMk/>
            <pc:sldMk cId="976476653" sldId="2147375979"/>
            <ac:picMk id="13" creationId="{8795441E-989C-14E7-0666-CB3B73B70188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7:38:39.578" v="9697" actId="1076"/>
          <ac:picMkLst>
            <pc:docMk/>
            <pc:sldMk cId="976476653" sldId="2147375979"/>
            <ac:picMk id="15" creationId="{6060228C-680C-15A3-BB68-BD0D2EDCCE7B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2:26.103" v="9617" actId="478"/>
          <ac:picMkLst>
            <pc:docMk/>
            <pc:sldMk cId="976476653" sldId="2147375979"/>
            <ac:picMk id="16" creationId="{0DC33A01-0FC9-6C37-9166-ECCCAD54C50F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3:40.715" v="9641" actId="478"/>
          <ac:picMkLst>
            <pc:docMk/>
            <pc:sldMk cId="976476653" sldId="2147375979"/>
            <ac:picMk id="20" creationId="{C8A926D6-FB86-5849-7AB7-A8C91FC4B715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2:25.459" v="9616" actId="478"/>
          <ac:picMkLst>
            <pc:docMk/>
            <pc:sldMk cId="976476653" sldId="2147375979"/>
            <ac:picMk id="22" creationId="{7864B731-2ED8-9F68-BBC1-877ADE4E258B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1T09:54:42.697" v="194" actId="21"/>
          <ac:picMkLst>
            <pc:docMk/>
            <pc:sldMk cId="976476653" sldId="2147375979"/>
            <ac:picMk id="23" creationId="{4F5FC9FD-18E8-2998-FDAC-FCFC118DDB3E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2:24.199" v="9614" actId="478"/>
          <ac:picMkLst>
            <pc:docMk/>
            <pc:sldMk cId="976476653" sldId="2147375979"/>
            <ac:picMk id="23" creationId="{6DDA21B1-396F-F337-B17A-31F9A6681AD8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2:23.801" v="9613" actId="478"/>
          <ac:picMkLst>
            <pc:docMk/>
            <pc:sldMk cId="976476653" sldId="2147375979"/>
            <ac:picMk id="24" creationId="{482025DF-B5B8-02EF-5BC7-3E414BF0A04F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3:40.337" v="9640" actId="478"/>
          <ac:picMkLst>
            <pc:docMk/>
            <pc:sldMk cId="976476653" sldId="2147375979"/>
            <ac:picMk id="26" creationId="{7535296E-839A-C178-2E3B-4FDCE39D9871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3:41.749" v="9642" actId="478"/>
          <ac:picMkLst>
            <pc:docMk/>
            <pc:sldMk cId="976476653" sldId="2147375979"/>
            <ac:picMk id="27" creationId="{F742D23C-7B0E-9476-E3F8-D3BD042CA5C9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30" creationId="{F4FD368F-2A3E-279B-B609-AE40693B2D9E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5T07:03:29.400" v="7013" actId="165"/>
          <ac:picMkLst>
            <pc:docMk/>
            <pc:sldMk cId="976476653" sldId="2147375979"/>
            <ac:picMk id="32" creationId="{36BE87BF-2CED-78DC-2909-85EFFD6B70C3}"/>
          </ac:picMkLst>
        </pc:picChg>
        <pc:pic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34" creationId="{6ED0ACC3-91BB-4F21-63B4-39A3550096C6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7:05:12.126" v="7055" actId="164"/>
          <ac:picMkLst>
            <pc:docMk/>
            <pc:sldMk cId="976476653" sldId="2147375979"/>
            <ac:picMk id="36" creationId="{60E2316F-1913-12EA-D24A-3C6795D1F09A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7:05:12.126" v="7055" actId="164"/>
          <ac:picMkLst>
            <pc:docMk/>
            <pc:sldMk cId="976476653" sldId="2147375979"/>
            <ac:picMk id="37" creationId="{8FF7A835-7B2E-9350-97C4-BC89F931D509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7:04:41.388" v="7043" actId="571"/>
          <ac:picMkLst>
            <pc:docMk/>
            <pc:sldMk cId="976476653" sldId="2147375979"/>
            <ac:picMk id="38" creationId="{10F5AD95-1D51-4136-42BF-61377E7663D3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6T07:32:15.709" v="9610"/>
          <ac:picMkLst>
            <pc:docMk/>
            <pc:sldMk cId="976476653" sldId="2147375979"/>
            <ac:picMk id="38" creationId="{39F0AA06-990B-EF38-4E74-6FDC8F02D6E4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7:04:41.388" v="7043" actId="571"/>
          <ac:picMkLst>
            <pc:docMk/>
            <pc:sldMk cId="976476653" sldId="2147375979"/>
            <ac:picMk id="39" creationId="{A07AF8D8-840A-E81E-A276-D0A8D3E914A3}"/>
          </ac:picMkLst>
        </pc:picChg>
        <pc:pic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39" creationId="{DBFE142B-DFDD-4E47-9C6E-E334DD2542FA}"/>
          </ac:picMkLst>
        </pc:picChg>
        <pc:pic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44" creationId="{0A8887A7-4F95-8DC3-CEC2-514A0A538FD0}"/>
          </ac:picMkLst>
        </pc:picChg>
        <pc:picChg chg="mod topLvl">
          <ac:chgData name="鄭 東洋(cheng tungyang)/ADT/雲林・製１・生產推進" userId="a745d7a6-311a-4c35-8004-dafd1272a433" providerId="ADAL" clId="{89EF4A44-DC13-45E3-A0ED-FD731D795AF2}" dt="2024-04-06T07:44:44.378" v="9878" actId="1076"/>
          <ac:picMkLst>
            <pc:docMk/>
            <pc:sldMk cId="976476653" sldId="2147375979"/>
            <ac:picMk id="46" creationId="{E55C914F-8FD7-5F94-E8B1-8684E66BB12B}"/>
          </ac:picMkLst>
        </pc:picChg>
        <pc:pic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47" creationId="{51EE6990-0242-89BB-6B83-98C7BCD14739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7:44.146" v="9668" actId="478"/>
          <ac:picMkLst>
            <pc:docMk/>
            <pc:sldMk cId="976476653" sldId="2147375979"/>
            <ac:picMk id="48" creationId="{A22A57FC-B4D9-6D52-426F-9269F1A256D8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7:37:42.979" v="9667" actId="478"/>
          <ac:picMkLst>
            <pc:docMk/>
            <pc:sldMk cId="976476653" sldId="2147375979"/>
            <ac:picMk id="49" creationId="{B3161574-D6F7-2D58-FA6C-745171860429}"/>
          </ac:picMkLst>
        </pc:picChg>
        <pc:pic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picMkLst>
            <pc:docMk/>
            <pc:sldMk cId="976476653" sldId="2147375979"/>
            <ac:picMk id="60" creationId="{1D6CBF40-F544-E275-B1EE-856889F8D7A2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37:58.398" v="9678" actId="478"/>
          <ac:picMkLst>
            <pc:docMk/>
            <pc:sldMk cId="976476653" sldId="2147375979"/>
            <ac:picMk id="1026" creationId="{D8DCAD26-755F-3440-862B-57CCDD794387}"/>
          </ac:picMkLst>
        </pc:picChg>
        <pc:cxnChg chg="add del">
          <ac:chgData name="鄭 東洋(cheng tungyang)/ADT/雲林・製１・生產推進" userId="a745d7a6-311a-4c35-8004-dafd1272a433" providerId="ADAL" clId="{89EF4A44-DC13-45E3-A0ED-FD731D795AF2}" dt="2024-04-01T09:50:50.693" v="62" actId="478"/>
          <ac:cxnSpMkLst>
            <pc:docMk/>
            <pc:sldMk cId="976476653" sldId="2147375979"/>
            <ac:cxnSpMk id="45" creationId="{D4B9BEAB-C3C1-CA55-6B2C-45C6D21154D6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15:43:53.951" v="8487" actId="1076"/>
          <ac:cxnSpMkLst>
            <pc:docMk/>
            <pc:sldMk cId="976476653" sldId="2147375979"/>
            <ac:cxnSpMk id="47" creationId="{AD816F20-5CF1-AACA-00DD-5B87AB0FCD0C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15:43:53.446" v="8486" actId="14100"/>
          <ac:cxnSpMkLst>
            <pc:docMk/>
            <pc:sldMk cId="976476653" sldId="2147375979"/>
            <ac:cxnSpMk id="51" creationId="{67A03ABF-7799-5F36-CB57-5B416BDB0AA8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07:10:26.728" v="7250" actId="571"/>
          <ac:cxnSpMkLst>
            <pc:docMk/>
            <pc:sldMk cId="976476653" sldId="2147375979"/>
            <ac:cxnSpMk id="54" creationId="{9A0C4A7A-F0EA-BEB2-1F9F-E3451DE70740}"/>
          </ac:cxnSpMkLst>
        </pc:cxnChg>
        <pc:cxnChg chg="add del">
          <ac:chgData name="鄭 東洋(cheng tungyang)/ADT/雲林・製１・生產推進" userId="a745d7a6-311a-4c35-8004-dafd1272a433" providerId="ADAL" clId="{89EF4A44-DC13-45E3-A0ED-FD731D795AF2}" dt="2024-04-01T09:50:41.412" v="57" actId="478"/>
          <ac:cxnSpMkLst>
            <pc:docMk/>
            <pc:sldMk cId="976476653" sldId="2147375979"/>
            <ac:cxnSpMk id="55" creationId="{0FF32020-3714-6386-AAEF-5EA41964149B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07:10:26.728" v="7250" actId="571"/>
          <ac:cxnSpMkLst>
            <pc:docMk/>
            <pc:sldMk cId="976476653" sldId="2147375979"/>
            <ac:cxnSpMk id="55" creationId="{C8BE30C5-7DA7-76CA-7C21-3562FDD6333F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07:10:35.282" v="7253" actId="14100"/>
          <ac:cxnSpMkLst>
            <pc:docMk/>
            <pc:sldMk cId="976476653" sldId="2147375979"/>
            <ac:cxnSpMk id="56" creationId="{71C94F52-6D57-40E6-E316-E909FABF440C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08:12:34.791" v="7999" actId="14100"/>
          <ac:cxnSpMkLst>
            <pc:docMk/>
            <pc:sldMk cId="976476653" sldId="2147375979"/>
            <ac:cxnSpMk id="58" creationId="{48DE28DF-80C9-A874-FDC0-2E06A923962A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08:12:29.321" v="7997" actId="1076"/>
          <ac:cxnSpMkLst>
            <pc:docMk/>
            <pc:sldMk cId="976476653" sldId="2147375979"/>
            <ac:cxnSpMk id="60" creationId="{5CC22EC6-4CF9-3540-8DB5-5F6DBAB483EB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15:43:52.139" v="8485" actId="1076"/>
          <ac:cxnSpMkLst>
            <pc:docMk/>
            <pc:sldMk cId="976476653" sldId="2147375979"/>
            <ac:cxnSpMk id="62" creationId="{6CE7FD12-F833-68CB-D2AA-102495F42715}"/>
          </ac:cxnSpMkLst>
        </pc:cxnChg>
      </pc:sldChg>
      <pc:sldChg chg="del">
        <pc:chgData name="鄭 東洋(cheng tungyang)/ADT/雲林・製１・生產推進" userId="a745d7a6-311a-4c35-8004-dafd1272a433" providerId="ADAL" clId="{89EF4A44-DC13-45E3-A0ED-FD731D795AF2}" dt="2024-04-02T08:49:49.983" v="417" actId="47"/>
        <pc:sldMkLst>
          <pc:docMk/>
          <pc:sldMk cId="4246050258" sldId="2147375980"/>
        </pc:sldMkLst>
      </pc:sldChg>
      <pc:sldChg chg="addSp delSp modSp new mod">
        <pc:chgData name="鄭 東洋(cheng tungyang)/ADT/雲林・製１・生產推進" userId="a745d7a6-311a-4c35-8004-dafd1272a433" providerId="ADAL" clId="{89EF4A44-DC13-45E3-A0ED-FD731D795AF2}" dt="2024-05-17T08:03:23.161" v="10819" actId="1076"/>
        <pc:sldMkLst>
          <pc:docMk/>
          <pc:sldMk cId="2288855718" sldId="2147375981"/>
        </pc:sldMkLst>
        <pc:spChg chg="mod">
          <ac:chgData name="鄭 東洋(cheng tungyang)/ADT/雲林・製１・生產推進" userId="a745d7a6-311a-4c35-8004-dafd1272a433" providerId="ADAL" clId="{89EF4A44-DC13-45E3-A0ED-FD731D795AF2}" dt="2024-04-06T03:40:56.958" v="9091" actId="2711"/>
          <ac:spMkLst>
            <pc:docMk/>
            <pc:sldMk cId="2288855718" sldId="2147375981"/>
            <ac:spMk id="2" creationId="{BB38953C-790D-4D4D-DF20-A845A06370A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2T08:50:24.614" v="437"/>
          <ac:spMkLst>
            <pc:docMk/>
            <pc:sldMk cId="2288855718" sldId="2147375981"/>
            <ac:spMk id="3" creationId="{46706FE2-FA79-DD2E-6BAE-0009E98019F9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1T09:54:40.193" v="193" actId="478"/>
          <ac:spMkLst>
            <pc:docMk/>
            <pc:sldMk cId="2288855718" sldId="2147375981"/>
            <ac:spMk id="3" creationId="{F52EDF48-153B-74D9-E324-8E59C5E42D9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30:19.752" v="10499" actId="1076"/>
          <ac:spMkLst>
            <pc:docMk/>
            <pc:sldMk cId="2288855718" sldId="2147375981"/>
            <ac:spMk id="4" creationId="{5AD69633-093C-FB51-7786-E71C63955FAE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5:46:27.941" v="2221" actId="478"/>
          <ac:spMkLst>
            <pc:docMk/>
            <pc:sldMk cId="2288855718" sldId="2147375981"/>
            <ac:spMk id="4" creationId="{72008A55-33D4-9959-69EE-8269CA9CC203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5-17T08:03:20.163" v="10818" actId="478"/>
          <ac:spMkLst>
            <pc:docMk/>
            <pc:sldMk cId="2288855718" sldId="2147375981"/>
            <ac:spMk id="6" creationId="{EFC3FC41-AD7C-16B0-FE9C-62F558090ACA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46:31.676" v="2223" actId="478"/>
          <ac:spMkLst>
            <pc:docMk/>
            <pc:sldMk cId="2288855718" sldId="2147375981"/>
            <ac:spMk id="12" creationId="{2FFC254A-3B9F-D185-1BC7-B4772D2E00D2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25" creationId="{D7181078-62F7-45F1-FFFA-FDA82C08CCF3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26" creationId="{B41274EA-0783-1A1F-1095-AC49DBDCBA3C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27:46.256" v="1680"/>
          <ac:spMkLst>
            <pc:docMk/>
            <pc:sldMk cId="2288855718" sldId="2147375981"/>
            <ac:spMk id="27" creationId="{37818337-1FD9-77F2-E6BD-617B9E7FEA1B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29" creationId="{89545BE1-EC7F-E89D-31C3-1AF5FE05CBD5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32:32.477" v="1824" actId="478"/>
          <ac:spMkLst>
            <pc:docMk/>
            <pc:sldMk cId="2288855718" sldId="2147375981"/>
            <ac:spMk id="30" creationId="{500C3F89-F157-8BA9-03E0-7DC69A04F313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32:33.332" v="1825" actId="478"/>
          <ac:spMkLst>
            <pc:docMk/>
            <pc:sldMk cId="2288855718" sldId="2147375981"/>
            <ac:spMk id="31" creationId="{BAD3B473-9AE4-3FED-D86E-A7BC212A3740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32" creationId="{A33D4CB0-FEE0-2DA0-0403-C59EE8B552C6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33" creationId="{3699344B-DF61-3F54-F975-461B2930B512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3T05:33:21.926" v="1839" actId="478"/>
          <ac:spMkLst>
            <pc:docMk/>
            <pc:sldMk cId="2288855718" sldId="2147375981"/>
            <ac:spMk id="34" creationId="{5B8E8F13-2AC1-97B6-4B61-EF5D8DDD3EC0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35" creationId="{4114B6E4-ABE5-DABB-B2F4-6409A0435BDE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38" creationId="{8496B0CD-2A56-280D-EAC6-AB3371E75A4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43" creationId="{C3C23D91-6D02-3514-D197-EA2D59E3E6B2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50" creationId="{C6F50906-CB2C-3AD3-C019-E979391E2DD5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51" creationId="{03705E9A-A21E-9DC6-96E6-7A8FCA1ACB6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5:45:39.104" v="2201" actId="571"/>
          <ac:spMkLst>
            <pc:docMk/>
            <pc:sldMk cId="2288855718" sldId="2147375981"/>
            <ac:spMk id="53" creationId="{6135237B-435C-61E1-E07A-BFC652254F70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47:31.676" v="2255" actId="478"/>
          <ac:spMkLst>
            <pc:docMk/>
            <pc:sldMk cId="2288855718" sldId="2147375981"/>
            <ac:spMk id="55" creationId="{E61F1AAA-46A6-285E-80FE-1C034EEE83D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spMkLst>
            <pc:docMk/>
            <pc:sldMk cId="2288855718" sldId="2147375981"/>
            <ac:spMk id="56" creationId="{C353685C-0558-15B1-C0C5-F6784F8BCA89}"/>
          </ac:spMkLst>
        </pc:spChg>
        <pc:spChg chg="add mod ord">
          <ac:chgData name="鄭 東洋(cheng tungyang)/ADT/雲林・製１・生產推進" userId="a745d7a6-311a-4c35-8004-dafd1272a433" providerId="ADAL" clId="{89EF4A44-DC13-45E3-A0ED-FD731D795AF2}" dt="2024-05-17T07:50:16.444" v="10814" actId="1076"/>
          <ac:spMkLst>
            <pc:docMk/>
            <pc:sldMk cId="2288855718" sldId="2147375981"/>
            <ac:spMk id="77" creationId="{1904E335-1A3C-28DB-9FDA-A7E7CB6AFE11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5-17T07:50:08.366" v="10812" actId="14100"/>
          <ac:spMkLst>
            <pc:docMk/>
            <pc:sldMk cId="2288855718" sldId="2147375981"/>
            <ac:spMk id="96" creationId="{C2EEB5BB-1B7E-4753-6C86-E456E8B64ECC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3T09:16:44.934" v="4840" actId="1076"/>
          <ac:spMkLst>
            <pc:docMk/>
            <pc:sldMk cId="2288855718" sldId="2147375981"/>
            <ac:spMk id="97" creationId="{AC2DC491-2BE6-B2DE-82FC-4A1A65B5D8E7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17.655" v="4544" actId="478"/>
          <ac:spMkLst>
            <pc:docMk/>
            <pc:sldMk cId="2288855718" sldId="2147375981"/>
            <ac:spMk id="99" creationId="{8F1EE27D-AEAB-717D-64BB-8CC265771A1F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12.653" v="4537" actId="478"/>
          <ac:spMkLst>
            <pc:docMk/>
            <pc:sldMk cId="2288855718" sldId="2147375981"/>
            <ac:spMk id="100" creationId="{B46766C7-A14C-3F95-70B9-5C34AFCD7B61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10.483" v="4535" actId="478"/>
          <ac:spMkLst>
            <pc:docMk/>
            <pc:sldMk cId="2288855718" sldId="2147375981"/>
            <ac:spMk id="101" creationId="{95DF7634-209B-6D44-B50A-02210670D971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19.376" v="4545" actId="478"/>
          <ac:spMkLst>
            <pc:docMk/>
            <pc:sldMk cId="2288855718" sldId="2147375981"/>
            <ac:spMk id="103" creationId="{191F7644-CD78-C916-2ABA-D8C5C9EFCF3B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09.159" v="4534" actId="478"/>
          <ac:spMkLst>
            <pc:docMk/>
            <pc:sldMk cId="2288855718" sldId="2147375981"/>
            <ac:spMk id="110" creationId="{8057D134-A04F-5F73-A988-E759988C793D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09:09.159" v="4534" actId="478"/>
          <ac:spMkLst>
            <pc:docMk/>
            <pc:sldMk cId="2288855718" sldId="2147375981"/>
            <ac:spMk id="111" creationId="{2B455BE4-26A8-1EF3-EAEC-AF01DC825C6F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9:08:58.614" v="4532" actId="165"/>
          <ac:spMkLst>
            <pc:docMk/>
            <pc:sldMk cId="2288855718" sldId="2147375981"/>
            <ac:spMk id="113" creationId="{E65F92BC-8B09-01D8-8E0B-C05D9F6E40BF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9:08:58.614" v="4532" actId="165"/>
          <ac:spMkLst>
            <pc:docMk/>
            <pc:sldMk cId="2288855718" sldId="2147375981"/>
            <ac:spMk id="114" creationId="{9D9E4CE3-EF08-98BF-B984-68491B7CF8F5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12:31.766" v="4642" actId="571"/>
          <ac:spMkLst>
            <pc:docMk/>
            <pc:sldMk cId="2288855718" sldId="2147375981"/>
            <ac:spMk id="125" creationId="{D5244E36-6E53-9AD1-8B0A-339AC204714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4T14:59:37.282" v="6252" actId="1076"/>
          <ac:spMkLst>
            <pc:docMk/>
            <pc:sldMk cId="2288855718" sldId="2147375981"/>
            <ac:spMk id="126" creationId="{84AB46A1-B528-CB6E-1EF4-B890DE7AA06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spMkLst>
            <pc:docMk/>
            <pc:sldMk cId="2288855718" sldId="2147375981"/>
            <ac:spMk id="127" creationId="{3A51EEC6-6F6C-249B-38A7-5F674BFA745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5-17T07:50:27.428" v="10815" actId="1076"/>
          <ac:spMkLst>
            <pc:docMk/>
            <pc:sldMk cId="2288855718" sldId="2147375981"/>
            <ac:spMk id="128" creationId="{C94EFE6E-BC1E-D7F2-F8BF-C9B788BA60EC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9:17:05.752" v="4847" actId="478"/>
          <ac:spMkLst>
            <pc:docMk/>
            <pc:sldMk cId="2288855718" sldId="2147375981"/>
            <ac:spMk id="129" creationId="{294E92E0-2B18-6C1E-5293-BAD17A28F69E}"/>
          </ac:spMkLst>
        </pc:spChg>
        <pc:grp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grpSpMkLst>
            <pc:docMk/>
            <pc:sldMk cId="2288855718" sldId="2147375981"/>
            <ac:grpSpMk id="44" creationId="{597426EB-3C3C-D8DA-CD8A-D4241CA5D791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3T05:45:39.420" v="2202" actId="164"/>
          <ac:grpSpMkLst>
            <pc:docMk/>
            <pc:sldMk cId="2288855718" sldId="2147375981"/>
            <ac:grpSpMk id="52" creationId="{78353724-873B-1A7F-A2D5-FD9B91271D88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3T05:48:48.905" v="2293" actId="165"/>
          <ac:grpSpMkLst>
            <pc:docMk/>
            <pc:sldMk cId="2288855718" sldId="2147375981"/>
            <ac:grpSpMk id="54" creationId="{7BDB87A2-7A81-0070-DB9E-440DFF07750D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grpSpMkLst>
            <pc:docMk/>
            <pc:sldMk cId="2288855718" sldId="2147375981"/>
            <ac:grpSpMk id="61" creationId="{0AAC8952-D67F-98D5-5A44-859D4AB6CC4A}"/>
          </ac:grpSpMkLst>
        </pc:grpChg>
        <pc:grpChg chg="add mod ord">
          <ac:chgData name="鄭 東洋(cheng tungyang)/ADT/雲林・製１・生產推進" userId="a745d7a6-311a-4c35-8004-dafd1272a433" providerId="ADAL" clId="{89EF4A44-DC13-45E3-A0ED-FD731D795AF2}" dt="2024-04-03T09:16:44.934" v="4840" actId="1076"/>
          <ac:grpSpMkLst>
            <pc:docMk/>
            <pc:sldMk cId="2288855718" sldId="2147375981"/>
            <ac:grpSpMk id="82" creationId="{8184400A-6CBC-C75D-7094-448E170A4B8D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3T09:08:58.614" v="4532" actId="165"/>
          <ac:grpSpMkLst>
            <pc:docMk/>
            <pc:sldMk cId="2288855718" sldId="2147375981"/>
            <ac:grpSpMk id="94" creationId="{624C7970-4E4E-03FF-DAE1-2A3564157F1B}"/>
          </ac:grpSpMkLst>
        </pc:grpChg>
        <pc:grpChg chg="del mod topLvl">
          <ac:chgData name="鄭 東洋(cheng tungyang)/ADT/雲林・製１・生產推進" userId="a745d7a6-311a-4c35-8004-dafd1272a433" providerId="ADAL" clId="{89EF4A44-DC13-45E3-A0ED-FD731D795AF2}" dt="2024-04-03T09:09:11.152" v="4536" actId="478"/>
          <ac:grpSpMkLst>
            <pc:docMk/>
            <pc:sldMk cId="2288855718" sldId="2147375981"/>
            <ac:grpSpMk id="107" creationId="{58E9ADD6-CE9C-41A4-67B7-B82A52373913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grpSpMkLst>
            <pc:docMk/>
            <pc:sldMk cId="2288855718" sldId="2147375981"/>
            <ac:grpSpMk id="123" creationId="{165E37DA-9A4F-783D-4FA9-40159D3177CE}"/>
          </ac:grpSpMkLst>
        </pc:grpChg>
        <pc:picChg chg="add del mod">
          <ac:chgData name="鄭 東洋(cheng tungyang)/ADT/雲林・製１・生產推進" userId="a745d7a6-311a-4c35-8004-dafd1272a433" providerId="ADAL" clId="{89EF4A44-DC13-45E3-A0ED-FD731D795AF2}" dt="2024-04-03T05:48:03.323" v="2275" actId="478"/>
          <ac:picMkLst>
            <pc:docMk/>
            <pc:sldMk cId="2288855718" sldId="2147375981"/>
            <ac:picMk id="6" creationId="{04F22CCB-634C-2BB9-6BFE-868A95ABF367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1T09:55:11.118" v="204" actId="21"/>
          <ac:picMkLst>
            <pc:docMk/>
            <pc:sldMk cId="2288855718" sldId="2147375981"/>
            <ac:picMk id="6" creationId="{992C4C6D-7E66-82E6-5ABB-A43F56D01E8F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7" creationId="{1D7479DA-9CEE-818C-B912-AB1D8EBA920E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2:24:19.531" v="1386" actId="21"/>
          <ac:picMkLst>
            <pc:docMk/>
            <pc:sldMk cId="2288855718" sldId="2147375981"/>
            <ac:picMk id="9" creationId="{75E9770D-A08B-28ED-0C4B-BCAA64BAE766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09:27:19.189" v="482" actId="21"/>
          <ac:picMkLst>
            <pc:docMk/>
            <pc:sldMk cId="2288855718" sldId="2147375981"/>
            <ac:picMk id="10" creationId="{BF8065E7-1ED6-5558-93AB-A6C847EE9C2C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6:12:44.096" v="2599" actId="478"/>
          <ac:picMkLst>
            <pc:docMk/>
            <pc:sldMk cId="2288855718" sldId="2147375981"/>
            <ac:picMk id="10" creationId="{E4FA5FDB-6E7D-83FB-2080-7CE1551C1F9D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picMkLst>
            <pc:docMk/>
            <pc:sldMk cId="2288855718" sldId="2147375981"/>
            <ac:picMk id="11" creationId="{7159A515-0672-2F1B-7292-B2C561FEE9A5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2T09:26:00.068" v="474" actId="21"/>
          <ac:picMkLst>
            <pc:docMk/>
            <pc:sldMk cId="2288855718" sldId="2147375981"/>
            <ac:picMk id="12" creationId="{41AE2EEB-08F0-0263-5E80-0883D39403E7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8:02.798" v="2274" actId="478"/>
          <ac:picMkLst>
            <pc:docMk/>
            <pc:sldMk cId="2288855718" sldId="2147375981"/>
            <ac:picMk id="13" creationId="{91600BB1-5D82-39B7-CB7B-52752AB30E68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1T10:21:45.236" v="287" actId="478"/>
          <ac:picMkLst>
            <pc:docMk/>
            <pc:sldMk cId="2288855718" sldId="2147375981"/>
            <ac:picMk id="13" creationId="{BC64EB3A-4135-503B-1A9D-AF7CFC619249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picMkLst>
            <pc:docMk/>
            <pc:sldMk cId="2288855718" sldId="2147375981"/>
            <ac:picMk id="15" creationId="{B34F65D4-CEDE-B24C-1397-AC861AAE06EE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2:33:18.835" v="1415" actId="21"/>
          <ac:picMkLst>
            <pc:docMk/>
            <pc:sldMk cId="2288855718" sldId="2147375981"/>
            <ac:picMk id="16" creationId="{08516EB3-17AF-0F0D-52F8-275318846BAF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18" creationId="{A9211F05-B55B-6270-904B-B1E051A99BB7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2:33:36.688" v="1423" actId="21"/>
          <ac:picMkLst>
            <pc:docMk/>
            <pc:sldMk cId="2288855718" sldId="2147375981"/>
            <ac:picMk id="19" creationId="{1278D355-0205-3602-7EF7-FCDB8C6F5D15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2:35:04.015" v="1446" actId="21"/>
          <ac:picMkLst>
            <pc:docMk/>
            <pc:sldMk cId="2288855718" sldId="2147375981"/>
            <ac:picMk id="20" creationId="{A9D415C1-787D-2686-90BD-266E3C2ACEB1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2:34:07.578" v="1437" actId="21"/>
          <ac:picMkLst>
            <pc:docMk/>
            <pc:sldMk cId="2288855718" sldId="2147375981"/>
            <ac:picMk id="21" creationId="{35BB2DDA-2F32-18E3-AAAE-01FF1035307B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7:12.117" v="2243" actId="478"/>
          <ac:picMkLst>
            <pc:docMk/>
            <pc:sldMk cId="2288855718" sldId="2147375981"/>
            <ac:picMk id="22" creationId="{58FD39B6-A7AD-51AF-E6DB-B7940C0E51C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31:37.463" v="1812" actId="478"/>
          <ac:picMkLst>
            <pc:docMk/>
            <pc:sldMk cId="2288855718" sldId="2147375981"/>
            <ac:picMk id="23" creationId="{81547988-A475-6122-ACEC-9042062F9A01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5:12.065" v="2193" actId="21"/>
          <ac:picMkLst>
            <pc:docMk/>
            <pc:sldMk cId="2288855718" sldId="2147375981"/>
            <ac:picMk id="24" creationId="{C6DA353F-59FB-E931-21D0-65F9B87AF2F7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28" creationId="{E9B9BAC6-C200-290F-9094-4CC883673776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37" creationId="{7DADE56E-3F4C-9BAA-3153-805073A2862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4:59.733" v="2190" actId="21"/>
          <ac:picMkLst>
            <pc:docMk/>
            <pc:sldMk cId="2288855718" sldId="2147375981"/>
            <ac:picMk id="39" creationId="{17968673-B518-87B5-353C-7F619E6A7E0A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40" creationId="{8568973A-0D60-144D-F663-934DB88709F5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41" creationId="{887D2558-4F52-08B2-22B1-53377B467698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42" creationId="{7024FF4C-2A2F-D24B-AB3D-F4DDECA06C57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0:45.126" v="2011" actId="478"/>
          <ac:picMkLst>
            <pc:docMk/>
            <pc:sldMk cId="2288855718" sldId="2147375981"/>
            <ac:picMk id="45" creationId="{B1322AC5-C743-B1D7-FB51-1D9775F5F749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41:08.306" v="2014" actId="21"/>
          <ac:picMkLst>
            <pc:docMk/>
            <pc:sldMk cId="2288855718" sldId="2147375981"/>
            <ac:picMk id="47" creationId="{0E193DEF-4AD4-5EE7-78C1-33FF9B10FCE0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48" creationId="{F498B7A2-5255-93A4-83D6-DB3467201126}"/>
          </ac:picMkLst>
        </pc:picChg>
        <pc:picChg chg="add mod topLvl">
          <ac:chgData name="鄭 東洋(cheng tungyang)/ADT/雲林・製１・生產推進" userId="a745d7a6-311a-4c35-8004-dafd1272a433" providerId="ADAL" clId="{89EF4A44-DC13-45E3-A0ED-FD731D795AF2}" dt="2024-04-03T09:12:31.766" v="4642" actId="571"/>
          <ac:picMkLst>
            <pc:docMk/>
            <pc:sldMk cId="2288855718" sldId="2147375981"/>
            <ac:picMk id="49" creationId="{1E401C71-01C4-D4D3-1ABC-E691DFABD093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6:12:43.463" v="2598" actId="478"/>
          <ac:picMkLst>
            <pc:docMk/>
            <pc:sldMk cId="2288855718" sldId="2147375981"/>
            <ac:picMk id="57" creationId="{0478387B-EB73-DE17-E7B7-70B829AB92FE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6:13:01.912" v="2605" actId="478"/>
          <ac:picMkLst>
            <pc:docMk/>
            <pc:sldMk cId="2288855718" sldId="2147375981"/>
            <ac:picMk id="58" creationId="{9D8669BC-61ED-2BBB-D97B-51F51DBD1882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3T09:10:55.593" v="4598" actId="164"/>
          <ac:picMkLst>
            <pc:docMk/>
            <pc:sldMk cId="2288855718" sldId="2147375981"/>
            <ac:picMk id="60" creationId="{019EAA96-A2FC-5856-D0AD-146DB48675FD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9:10:55.593" v="4598" actId="164"/>
          <ac:picMkLst>
            <pc:docMk/>
            <pc:sldMk cId="2288855718" sldId="2147375981"/>
            <ac:picMk id="71" creationId="{3D1AB7D1-E322-FDB4-F041-CE23891CB80E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6:32:00.404" v="2874" actId="21"/>
          <ac:picMkLst>
            <pc:docMk/>
            <pc:sldMk cId="2288855718" sldId="2147375981"/>
            <ac:picMk id="73" creationId="{5ADD7F56-91B2-8F46-FB60-6B80DB217B1F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3T09:10:55.593" v="4598" actId="164"/>
          <ac:picMkLst>
            <pc:docMk/>
            <pc:sldMk cId="2288855718" sldId="2147375981"/>
            <ac:picMk id="74" creationId="{80368264-3F98-8428-4E33-8534333713D3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6:13:24.354" v="2607" actId="164"/>
          <ac:picMkLst>
            <pc:docMk/>
            <pc:sldMk cId="2288855718" sldId="2147375981"/>
            <ac:picMk id="78" creationId="{3D1F87C4-9D26-6EA9-2EE1-CF918EFEB672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6:13:24.354" v="2607" actId="164"/>
          <ac:picMkLst>
            <pc:docMk/>
            <pc:sldMk cId="2288855718" sldId="2147375981"/>
            <ac:picMk id="79" creationId="{1DC4CDB8-8419-3D60-9D06-E5334054EEE5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6:13:24.354" v="2607" actId="164"/>
          <ac:picMkLst>
            <pc:docMk/>
            <pc:sldMk cId="2288855718" sldId="2147375981"/>
            <ac:picMk id="80" creationId="{EE8FA56C-E0CB-9587-FCD5-EDFE3AE23E0C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6:13:24.354" v="2607" actId="164"/>
          <ac:picMkLst>
            <pc:docMk/>
            <pc:sldMk cId="2288855718" sldId="2147375981"/>
            <ac:picMk id="81" creationId="{788CF260-AA0B-EFFD-F3C4-BE50F53DC9C8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6:32:16.363" v="2882" actId="21"/>
          <ac:picMkLst>
            <pc:docMk/>
            <pc:sldMk cId="2288855718" sldId="2147375981"/>
            <ac:picMk id="84" creationId="{76605B30-40E5-1B02-311B-5CE797E3F168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5-17T07:50:16.444" v="10814" actId="1076"/>
          <ac:picMkLst>
            <pc:docMk/>
            <pc:sldMk cId="2288855718" sldId="2147375981"/>
            <ac:picMk id="85" creationId="{9A34801B-D40D-2EE7-B66E-0D30C4487B76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3.749" v="4539" actId="478"/>
          <ac:picMkLst>
            <pc:docMk/>
            <pc:sldMk cId="2288855718" sldId="2147375981"/>
            <ac:picMk id="95" creationId="{DBC1B471-9197-6F76-7A26-9C82D958B952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5.818" v="4543" actId="478"/>
          <ac:picMkLst>
            <pc:docMk/>
            <pc:sldMk cId="2288855718" sldId="2147375981"/>
            <ac:picMk id="98" creationId="{31BD0D18-F7F3-7425-5A1D-A92079DDFD81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3.233" v="4538" actId="478"/>
          <ac:picMkLst>
            <pc:docMk/>
            <pc:sldMk cId="2288855718" sldId="2147375981"/>
            <ac:picMk id="102" creationId="{6574AAAB-5411-63B9-1C09-FEF847DF69A2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5.342" v="4542" actId="478"/>
          <ac:picMkLst>
            <pc:docMk/>
            <pc:sldMk cId="2288855718" sldId="2147375981"/>
            <ac:picMk id="104" creationId="{5FD0E36C-0AD1-AA9F-D3DD-36F01F083CF7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4.970" v="4541" actId="478"/>
          <ac:picMkLst>
            <pc:docMk/>
            <pc:sldMk cId="2288855718" sldId="2147375981"/>
            <ac:picMk id="105" creationId="{A298EAF3-387D-B1D0-90F5-A09614AE9B3A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14.512" v="4540" actId="478"/>
          <ac:picMkLst>
            <pc:docMk/>
            <pc:sldMk cId="2288855718" sldId="2147375981"/>
            <ac:picMk id="106" creationId="{D59A8E11-BB28-50D1-6782-25E3DB22C14E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09.159" v="4534" actId="478"/>
          <ac:picMkLst>
            <pc:docMk/>
            <pc:sldMk cId="2288855718" sldId="2147375981"/>
            <ac:picMk id="108" creationId="{0A572F64-9FD7-D179-AAC0-595465D4D470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09:09.159" v="4534" actId="478"/>
          <ac:picMkLst>
            <pc:docMk/>
            <pc:sldMk cId="2288855718" sldId="2147375981"/>
            <ac:picMk id="109" creationId="{EFD6F688-EDDB-A34E-7299-F01F5CA91D11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9:08:58.614" v="4532" actId="165"/>
          <ac:picMkLst>
            <pc:docMk/>
            <pc:sldMk cId="2288855718" sldId="2147375981"/>
            <ac:picMk id="112" creationId="{6ECE4497-E3E5-2FBF-FF57-BCE805D13696}"/>
          </ac:picMkLst>
        </pc:picChg>
        <pc:cxn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cxnSpMkLst>
            <pc:docMk/>
            <pc:sldMk cId="2288855718" sldId="2147375981"/>
            <ac:cxnSpMk id="63" creationId="{695D3731-13DD-636C-6916-31518384B442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3T05:56:17.032" v="2452" actId="478"/>
          <ac:cxnSpMkLst>
            <pc:docMk/>
            <pc:sldMk cId="2288855718" sldId="2147375981"/>
            <ac:cxnSpMk id="64" creationId="{1E4E4794-632F-E2E1-231E-C4FD65736D97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3T05:56:15.300" v="2450" actId="478"/>
          <ac:cxnSpMkLst>
            <pc:docMk/>
            <pc:sldMk cId="2288855718" sldId="2147375981"/>
            <ac:cxnSpMk id="66" creationId="{0792D343-F960-78C2-B533-EEE5136F34E0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3T05:56:16.456" v="2451" actId="478"/>
          <ac:cxnSpMkLst>
            <pc:docMk/>
            <pc:sldMk cId="2288855718" sldId="2147375981"/>
            <ac:cxnSpMk id="68" creationId="{E1C36112-51FE-C562-4F4C-DB2F783FBC4D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3T09:08:50.068" v="4530" actId="478"/>
          <ac:cxnSpMkLst>
            <pc:docMk/>
            <pc:sldMk cId="2288855718" sldId="2147375981"/>
            <ac:cxnSpMk id="75" creationId="{26B62B48-30E7-923E-177D-F0EBFD3BF800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cxnSpMkLst>
            <pc:docMk/>
            <pc:sldMk cId="2288855718" sldId="2147375981"/>
            <ac:cxnSpMk id="86" creationId="{35515AB7-60A8-1FAB-6367-175FC23AFA0B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5T15:17:48.522" v="8404" actId="14100"/>
          <ac:cxnSpMkLst>
            <pc:docMk/>
            <pc:sldMk cId="2288855718" sldId="2147375981"/>
            <ac:cxnSpMk id="90" creationId="{D351D9B7-5D5C-7599-CEEF-4E56E6EB9C96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3T09:16:44.934" v="4840" actId="1076"/>
          <ac:cxnSpMkLst>
            <pc:docMk/>
            <pc:sldMk cId="2288855718" sldId="2147375981"/>
            <ac:cxnSpMk id="92" creationId="{245FFEC5-46DC-554B-7D53-30F522B77F6E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3T09:17:35.762" v="4856" actId="478"/>
          <ac:cxnSpMkLst>
            <pc:docMk/>
            <pc:sldMk cId="2288855718" sldId="2147375981"/>
            <ac:cxnSpMk id="130" creationId="{2976A8C5-B71D-0BAA-AE2E-81148C67A969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5-17T08:03:23.161" v="10819" actId="1076"/>
          <ac:cxnSpMkLst>
            <pc:docMk/>
            <pc:sldMk cId="2288855718" sldId="2147375981"/>
            <ac:cxnSpMk id="133" creationId="{3F6C7EF3-67AB-6A90-A887-F4E682935522}"/>
          </ac:cxnSpMkLst>
        </pc:cxnChg>
      </pc:sldChg>
      <pc:sldChg chg="addSp delSp modSp add mod ord modNotesTx">
        <pc:chgData name="鄭 東洋(cheng tungyang)/ADT/雲林・製１・生產推進" userId="a745d7a6-311a-4c35-8004-dafd1272a433" providerId="ADAL" clId="{89EF4A44-DC13-45E3-A0ED-FD731D795AF2}" dt="2024-05-17T08:07:47.289" v="10846" actId="1076"/>
        <pc:sldMkLst>
          <pc:docMk/>
          <pc:sldMk cId="4017254917" sldId="2147375982"/>
        </pc:sldMkLst>
        <pc:spChg chg="mod">
          <ac:chgData name="鄭 東洋(cheng tungyang)/ADT/雲林・製１・生產推進" userId="a745d7a6-311a-4c35-8004-dafd1272a433" providerId="ADAL" clId="{89EF4A44-DC13-45E3-A0ED-FD731D795AF2}" dt="2024-04-06T03:36:13.592" v="9010" actId="20577"/>
          <ac:spMkLst>
            <pc:docMk/>
            <pc:sldMk cId="4017254917" sldId="2147375982"/>
            <ac:spMk id="2" creationId="{8D87987A-E6F3-0691-C176-16C37E2B447F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3T10:14:17.352" v="5979" actId="478"/>
          <ac:spMkLst>
            <pc:docMk/>
            <pc:sldMk cId="4017254917" sldId="2147375982"/>
            <ac:spMk id="7" creationId="{ACBF9DBC-D921-D25D-0917-3C74F7240D02}"/>
          </ac:spMkLst>
        </pc:spChg>
        <pc:spChg chg="add mod ord">
          <ac:chgData name="鄭 東洋(cheng tungyang)/ADT/雲林・製１・生產推進" userId="a745d7a6-311a-4c35-8004-dafd1272a433" providerId="ADAL" clId="{89EF4A44-DC13-45E3-A0ED-FD731D795AF2}" dt="2024-05-17T08:07:47.289" v="10846" actId="1076"/>
          <ac:spMkLst>
            <pc:docMk/>
            <pc:sldMk cId="4017254917" sldId="2147375982"/>
            <ac:spMk id="8" creationId="{76439976-CCDA-5F21-FC9E-4BC1D7C836CD}"/>
          </ac:spMkLst>
        </pc:spChg>
        <pc:graphicFrameChg chg="del">
          <ac:chgData name="鄭 東洋(cheng tungyang)/ADT/雲林・製１・生產推進" userId="a745d7a6-311a-4c35-8004-dafd1272a433" providerId="ADAL" clId="{89EF4A44-DC13-45E3-A0ED-FD731D795AF2}" dt="2024-04-01T09:55:04.427" v="203" actId="478"/>
          <ac:graphicFrameMkLst>
            <pc:docMk/>
            <pc:sldMk cId="4017254917" sldId="2147375982"/>
            <ac:graphicFrameMk id="3" creationId="{D278BA3A-1FEE-0AFE-5DF6-93764C63D345}"/>
          </ac:graphicFrameMkLst>
        </pc:graphicFrameChg>
        <pc:picChg chg="add del mod">
          <ac:chgData name="鄭 東洋(cheng tungyang)/ADT/雲林・製１・生產推進" userId="a745d7a6-311a-4c35-8004-dafd1272a433" providerId="ADAL" clId="{89EF4A44-DC13-45E3-A0ED-FD731D795AF2}" dt="2024-04-03T06:40:48.195" v="3160" actId="478"/>
          <ac:picMkLst>
            <pc:docMk/>
            <pc:sldMk cId="4017254917" sldId="2147375982"/>
            <ac:picMk id="3" creationId="{F88124ED-E11E-AC24-5752-91BED22C74DD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5-17T08:07:23.726" v="10835" actId="21"/>
          <ac:picMkLst>
            <pc:docMk/>
            <pc:sldMk cId="4017254917" sldId="2147375982"/>
            <ac:picMk id="6" creationId="{0B8FE260-04D6-8B79-F8A7-55894BFDC8B6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2T02:07:04.546" v="310" actId="21"/>
          <ac:picMkLst>
            <pc:docMk/>
            <pc:sldMk cId="4017254917" sldId="2147375982"/>
            <ac:picMk id="6" creationId="{D6AA0B6E-16BE-DAE4-36EB-8CF6D201C281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5-17T08:07:35.681" v="10843" actId="1076"/>
          <ac:picMkLst>
            <pc:docMk/>
            <pc:sldMk cId="4017254917" sldId="2147375982"/>
            <ac:picMk id="7" creationId="{017C5E32-6B23-75FC-C82D-6F109A823FE1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02:07:53.642" v="325" actId="478"/>
          <ac:picMkLst>
            <pc:docMk/>
            <pc:sldMk cId="4017254917" sldId="2147375982"/>
            <ac:picMk id="7" creationId="{99F9C55F-2E6A-E1AF-E984-C1B34431C1C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02:07:58.547" v="329" actId="478"/>
          <ac:picMkLst>
            <pc:docMk/>
            <pc:sldMk cId="4017254917" sldId="2147375982"/>
            <ac:picMk id="8" creationId="{C4EEB1F2-BE65-1F28-0950-AC9E6D088991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5-17T08:07:27.757" v="10838" actId="478"/>
          <ac:picMkLst>
            <pc:docMk/>
            <pc:sldMk cId="4017254917" sldId="2147375982"/>
            <ac:picMk id="10" creationId="{604E663E-CE6B-12E2-6BE1-F8DE7BDF1C6E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1T09:55:02.921" v="202" actId="478"/>
          <ac:picMkLst>
            <pc:docMk/>
            <pc:sldMk cId="4017254917" sldId="2147375982"/>
            <ac:picMk id="12" creationId="{2BD9AB55-8D56-F2EB-9C8B-E8D30D2E3370}"/>
          </ac:picMkLst>
        </pc:picChg>
      </pc:sldChg>
      <pc:sldChg chg="addSp delSp modSp add mod ord">
        <pc:chgData name="鄭 東洋(cheng tungyang)/ADT/雲林・製１・生產推進" userId="a745d7a6-311a-4c35-8004-dafd1272a433" providerId="ADAL" clId="{89EF4A44-DC13-45E3-A0ED-FD731D795AF2}" dt="2024-04-08T06:07:31.797" v="10797" actId="1076"/>
        <pc:sldMkLst>
          <pc:docMk/>
          <pc:sldMk cId="925604853" sldId="2147375983"/>
        </pc:sldMkLst>
        <pc:spChg chg="mod">
          <ac:chgData name="鄭 東洋(cheng tungyang)/ADT/雲林・製１・生產推進" userId="a745d7a6-311a-4c35-8004-dafd1272a433" providerId="ADAL" clId="{89EF4A44-DC13-45E3-A0ED-FD731D795AF2}" dt="2024-04-06T03:41:19.234" v="9093" actId="2711"/>
          <ac:spMkLst>
            <pc:docMk/>
            <pc:sldMk cId="925604853" sldId="2147375983"/>
            <ac:spMk id="2" creationId="{BB38953C-790D-4D4D-DF20-A845A06370A6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2T08:50:28.598" v="439" actId="478"/>
          <ac:spMkLst>
            <pc:docMk/>
            <pc:sldMk cId="925604853" sldId="2147375983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2:36.514" v="5537" actId="1076"/>
          <ac:spMkLst>
            <pc:docMk/>
            <pc:sldMk cId="925604853" sldId="2147375983"/>
            <ac:spMk id="7" creationId="{2E2BD1CB-1715-A1DD-EA52-9A33909DCDF1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07:56:50.850" v="9937" actId="478"/>
          <ac:spMkLst>
            <pc:docMk/>
            <pc:sldMk cId="925604853" sldId="2147375983"/>
            <ac:spMk id="8" creationId="{157DFD93-7E0B-BD35-428C-D983EB4C6234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3T10:02:36.514" v="5537" actId="1076"/>
          <ac:spMkLst>
            <pc:docMk/>
            <pc:sldMk cId="925604853" sldId="2147375983"/>
            <ac:spMk id="11" creationId="{EC504606-2221-03FF-58E9-394BD523CA8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5:55:54.189" v="9270" actId="14100"/>
          <ac:spMkLst>
            <pc:docMk/>
            <pc:sldMk cId="925604853" sldId="2147375983"/>
            <ac:spMk id="12" creationId="{DDFF9EDE-1180-65EE-99E5-8CA61AC66FAF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54.731" v="5254" actId="478"/>
          <ac:spMkLst>
            <pc:docMk/>
            <pc:sldMk cId="925604853" sldId="2147375983"/>
            <ac:spMk id="13" creationId="{0AFAD224-A980-7AFD-A33C-DFAAD0B5AE99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5:56:07.528" v="9271" actId="207"/>
          <ac:spMkLst>
            <pc:docMk/>
            <pc:sldMk cId="925604853" sldId="2147375983"/>
            <ac:spMk id="13" creationId="{1200C8D8-DCAE-EF87-6213-F79E705BDDF2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51.894" v="5252" actId="478"/>
          <ac:spMkLst>
            <pc:docMk/>
            <pc:sldMk cId="925604853" sldId="2147375983"/>
            <ac:spMk id="16" creationId="{1FEA8899-A27A-BD29-C3AB-ECD0D1EF5725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50.997" v="5251" actId="478"/>
          <ac:spMkLst>
            <pc:docMk/>
            <pc:sldMk cId="925604853" sldId="2147375983"/>
            <ac:spMk id="18" creationId="{9A09CEDF-43C4-B386-04F9-4F4F7359E49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2T08:50:27.058" v="438"/>
          <ac:spMkLst>
            <pc:docMk/>
            <pc:sldMk cId="925604853" sldId="2147375983"/>
            <ac:spMk id="20" creationId="{33E46B27-2B22-76C0-DFCF-F162D35B746E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45.588" v="5246" actId="478"/>
          <ac:spMkLst>
            <pc:docMk/>
            <pc:sldMk cId="925604853" sldId="2147375983"/>
            <ac:spMk id="21" creationId="{B57A2207-245B-1E67-1A82-424FB3FBF705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07.368" v="1610" actId="478"/>
          <ac:spMkLst>
            <pc:docMk/>
            <pc:sldMk cId="925604853" sldId="2147375983"/>
            <ac:spMk id="22" creationId="{7A9A7E81-1DF6-B87E-1714-C58B59E8F22A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14.711" v="1619" actId="478"/>
          <ac:spMkLst>
            <pc:docMk/>
            <pc:sldMk cId="925604853" sldId="2147375983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10.194" v="1614" actId="478"/>
          <ac:spMkLst>
            <pc:docMk/>
            <pc:sldMk cId="925604853" sldId="2147375983"/>
            <ac:spMk id="24" creationId="{BFD2CFA2-E33C-3740-AAB8-0D91C07E359F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11.421" v="1616" actId="478"/>
          <ac:spMkLst>
            <pc:docMk/>
            <pc:sldMk cId="925604853" sldId="2147375983"/>
            <ac:spMk id="25" creationId="{CC5DC176-1027-29E5-7EDC-2236D68D0B84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16.401" v="1620" actId="478"/>
          <ac:spMkLst>
            <pc:docMk/>
            <pc:sldMk cId="925604853" sldId="2147375983"/>
            <ac:spMk id="26" creationId="{111320F0-90FC-D373-D3AD-F483F3674DF8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5:13:12.742" v="1617" actId="478"/>
          <ac:spMkLst>
            <pc:docMk/>
            <pc:sldMk cId="925604853" sldId="2147375983"/>
            <ac:spMk id="27" creationId="{B49F1442-45D4-8F41-DA3E-4AEC724E1418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45.588" v="5246" actId="478"/>
          <ac:spMkLst>
            <pc:docMk/>
            <pc:sldMk cId="925604853" sldId="2147375983"/>
            <ac:spMk id="29" creationId="{60682B72-3AF0-0880-B893-3DEBE1B4F95D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48.907" v="5249" actId="478"/>
          <ac:spMkLst>
            <pc:docMk/>
            <pc:sldMk cId="925604853" sldId="2147375983"/>
            <ac:spMk id="36" creationId="{266BAAD7-802E-6B6D-EE55-8CC9DAC4093B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49.992" v="5250" actId="478"/>
          <ac:spMkLst>
            <pc:docMk/>
            <pc:sldMk cId="925604853" sldId="2147375983"/>
            <ac:spMk id="37" creationId="{823212EC-8E78-0999-F74D-13E50F064F07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09:43:53.328" v="5253" actId="478"/>
          <ac:spMkLst>
            <pc:docMk/>
            <pc:sldMk cId="925604853" sldId="2147375983"/>
            <ac:spMk id="38" creationId="{D7C00E4F-1B52-E646-3C9A-0433E2F3832F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3T10:01:45.947" v="5516" actId="478"/>
          <ac:spMkLst>
            <pc:docMk/>
            <pc:sldMk cId="925604853" sldId="2147375983"/>
            <ac:spMk id="39" creationId="{77937104-B629-2FA9-AE97-3D5FF296AE2E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9:43:39.435" v="5244" actId="165"/>
          <ac:spMkLst>
            <pc:docMk/>
            <pc:sldMk cId="925604853" sldId="2147375983"/>
            <ac:spMk id="41" creationId="{05077341-3B49-F8F8-9EE5-D4D98F750880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9:43:39.435" v="5244" actId="165"/>
          <ac:spMkLst>
            <pc:docMk/>
            <pc:sldMk cId="925604853" sldId="2147375983"/>
            <ac:spMk id="42" creationId="{B98F492B-1AFC-8472-D039-F2DCC628077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2:36.514" v="5537" actId="1076"/>
          <ac:spMkLst>
            <pc:docMk/>
            <pc:sldMk cId="925604853" sldId="2147375983"/>
            <ac:spMk id="44" creationId="{B8F9A502-D0B5-46A5-579A-3889181D8280}"/>
          </ac:spMkLst>
        </pc:spChg>
        <pc:spChg chg="add del">
          <ac:chgData name="鄭 東洋(cheng tungyang)/ADT/雲林・製１・生產推進" userId="a745d7a6-311a-4c35-8004-dafd1272a433" providerId="ADAL" clId="{89EF4A44-DC13-45E3-A0ED-FD731D795AF2}" dt="2024-04-03T09:58:46.062" v="5422" actId="478"/>
          <ac:spMkLst>
            <pc:docMk/>
            <pc:sldMk cId="925604853" sldId="2147375983"/>
            <ac:spMk id="48" creationId="{3C84758A-5CC2-D2D3-3E23-074691F2BD4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2:36.514" v="5537" actId="1076"/>
          <ac:spMkLst>
            <pc:docMk/>
            <pc:sldMk cId="925604853" sldId="2147375983"/>
            <ac:spMk id="49" creationId="{965E2EBD-CC60-2DE1-6298-935C0D36E5B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3:04.550" v="5546" actId="14100"/>
          <ac:spMkLst>
            <pc:docMk/>
            <pc:sldMk cId="925604853" sldId="2147375983"/>
            <ac:spMk id="50" creationId="{86F9A774-8AC2-8A9A-E606-812A2F7A6994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3:18.039" v="5554" actId="20577"/>
          <ac:spMkLst>
            <pc:docMk/>
            <pc:sldMk cId="925604853" sldId="2147375983"/>
            <ac:spMk id="51" creationId="{9AF462A6-0BF9-9DE1-6052-91BD8B9CBD9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8:19.739" v="10738" actId="207"/>
          <ac:spMkLst>
            <pc:docMk/>
            <pc:sldMk cId="925604853" sldId="2147375983"/>
            <ac:spMk id="52" creationId="{4FAB73C2-C92B-FC21-E33E-6BE588E0A1E2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8T06:07:31.797" v="10797" actId="1076"/>
          <ac:spMkLst>
            <pc:docMk/>
            <pc:sldMk cId="925604853" sldId="2147375983"/>
            <ac:spMk id="53" creationId="{35287FCD-1A7C-C254-6DF7-ECCFF596F15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7:38.136" v="5754" actId="1076"/>
          <ac:spMkLst>
            <pc:docMk/>
            <pc:sldMk cId="925604853" sldId="2147375983"/>
            <ac:spMk id="54" creationId="{F3385085-C25F-D58A-ADF7-B9D7BD25A1E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07:41.547" v="5755" actId="1076"/>
          <ac:spMkLst>
            <pc:docMk/>
            <pc:sldMk cId="925604853" sldId="2147375983"/>
            <ac:spMk id="55" creationId="{15FBC769-8A6F-56F6-15BD-83EDE76DE5FC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8:06.276" v="10736" actId="207"/>
          <ac:spMkLst>
            <pc:docMk/>
            <pc:sldMk cId="925604853" sldId="2147375983"/>
            <ac:spMk id="56" creationId="{CC5DDFA0-B4D9-DD7D-B882-E4BBE7DC332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5:52:20.009" v="9117" actId="14100"/>
          <ac:spMkLst>
            <pc:docMk/>
            <pc:sldMk cId="925604853" sldId="2147375983"/>
            <ac:spMk id="62" creationId="{FCBA6008-7889-876E-873E-AFA96A0C89D9}"/>
          </ac:spMkLst>
        </pc:spChg>
        <pc:grpChg chg="add del mod">
          <ac:chgData name="鄭 東洋(cheng tungyang)/ADT/雲林・製１・生產推進" userId="a745d7a6-311a-4c35-8004-dafd1272a433" providerId="ADAL" clId="{89EF4A44-DC13-45E3-A0ED-FD731D795AF2}" dt="2024-04-03T09:43:39.435" v="5244" actId="165"/>
          <ac:grpSpMkLst>
            <pc:docMk/>
            <pc:sldMk cId="925604853" sldId="2147375983"/>
            <ac:grpSpMk id="9" creationId="{2CAC9C96-6CE3-CDB0-A7D1-EA23D7D0A706}"/>
          </ac:grpSpMkLst>
        </pc:grpChg>
        <pc:grpChg chg="del mod topLvl">
          <ac:chgData name="鄭 東洋(cheng tungyang)/ADT/雲林・製１・生產推進" userId="a745d7a6-311a-4c35-8004-dafd1272a433" providerId="ADAL" clId="{89EF4A44-DC13-45E3-A0ED-FD731D795AF2}" dt="2024-04-03T09:43:45.588" v="5246" actId="478"/>
          <ac:grpSpMkLst>
            <pc:docMk/>
            <pc:sldMk cId="925604853" sldId="2147375983"/>
            <ac:grpSpMk id="33" creationId="{FB1156D0-4C08-7F1E-4B2D-B409161F60B4}"/>
          </ac:grpSpMkLst>
        </pc:grpChg>
        <pc:picChg chg="add del mod">
          <ac:chgData name="鄭 東洋(cheng tungyang)/ADT/雲林・製１・生產推進" userId="a745d7a6-311a-4c35-8004-dafd1272a433" providerId="ADAL" clId="{89EF4A44-DC13-45E3-A0ED-FD731D795AF2}" dt="2024-04-08T06:07:25.949" v="10796" actId="1076"/>
          <ac:picMkLst>
            <pc:docMk/>
            <pc:sldMk cId="925604853" sldId="2147375983"/>
            <ac:picMk id="3" creationId="{99F00FA8-ADED-FC6A-E3E2-D4CD897E798A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10:02:36.514" v="5537" actId="1076"/>
          <ac:picMkLst>
            <pc:docMk/>
            <pc:sldMk cId="925604853" sldId="2147375983"/>
            <ac:picMk id="4" creationId="{92313347-D179-D8D0-B6CD-51F08A5C587F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3:58:10.866" v="342" actId="478"/>
          <ac:picMkLst>
            <pc:docMk/>
            <pc:sldMk cId="925604853" sldId="2147375983"/>
            <ac:picMk id="6" creationId="{04F22CCB-634C-2BB9-6BFE-868A95ABF367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5:52:47.327" v="9118" actId="1076"/>
          <ac:picMkLst>
            <pc:docMk/>
            <pc:sldMk cId="925604853" sldId="2147375983"/>
            <ac:picMk id="6" creationId="{D38D6C4F-AB5E-0062-2808-267A9A738434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3:58:11.227" v="343" actId="478"/>
          <ac:picMkLst>
            <pc:docMk/>
            <pc:sldMk cId="925604853" sldId="2147375983"/>
            <ac:picMk id="7" creationId="{1D7479DA-9CEE-818C-B912-AB1D8EBA920E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5:13:08.972" v="1613" actId="478"/>
          <ac:picMkLst>
            <pc:docMk/>
            <pc:sldMk cId="925604853" sldId="2147375983"/>
            <ac:picMk id="8" creationId="{822174A0-7182-D16D-C13E-2D6CB7029EB9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3:58:12.470" v="346" actId="478"/>
          <ac:picMkLst>
            <pc:docMk/>
            <pc:sldMk cId="925604853" sldId="2147375983"/>
            <ac:picMk id="9" creationId="{75E9770D-A08B-28ED-0C4B-BCAA64BAE766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46.344" v="5247" actId="478"/>
          <ac:picMkLst>
            <pc:docMk/>
            <pc:sldMk cId="925604853" sldId="2147375983"/>
            <ac:picMk id="10" creationId="{4CD07623-0575-547A-D02A-BE4A46C1F987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3:58:11.722" v="344" actId="478"/>
          <ac:picMkLst>
            <pc:docMk/>
            <pc:sldMk cId="925604853" sldId="2147375983"/>
            <ac:picMk id="11" creationId="{7159A515-0672-2F1B-7292-B2C561FEE9A5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5:13:07.984" v="1611" actId="478"/>
          <ac:picMkLst>
            <pc:docMk/>
            <pc:sldMk cId="925604853" sldId="2147375983"/>
            <ac:picMk id="12" creationId="{F51F0C3C-00C9-754F-1A73-2847CC44E53C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5:13:08.509" v="1612" actId="478"/>
          <ac:picMkLst>
            <pc:docMk/>
            <pc:sldMk cId="925604853" sldId="2147375983"/>
            <ac:picMk id="14" creationId="{24337617-2624-57A3-32F5-D3AB28AD271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3:58:12.043" v="345" actId="478"/>
          <ac:picMkLst>
            <pc:docMk/>
            <pc:sldMk cId="925604853" sldId="2147375983"/>
            <ac:picMk id="15" creationId="{B34F65D4-CEDE-B24C-1397-AC861AAE06EE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53.328" v="5253" actId="478"/>
          <ac:picMkLst>
            <pc:docMk/>
            <pc:sldMk cId="925604853" sldId="2147375983"/>
            <ac:picMk id="15" creationId="{D9695496-CB6D-1DF1-14C8-DE22BBE63EA3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13:06.176" v="1609" actId="478"/>
          <ac:picMkLst>
            <pc:docMk/>
            <pc:sldMk cId="925604853" sldId="2147375983"/>
            <ac:picMk id="17" creationId="{F099E972-BFA8-6252-6780-11F49F9A6A5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13:13.173" v="1618" actId="478"/>
          <ac:picMkLst>
            <pc:docMk/>
            <pc:sldMk cId="925604853" sldId="2147375983"/>
            <ac:picMk id="19" creationId="{2BBB04FB-462B-3F61-BE6F-3C00420736D3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09:28:28.297" v="493" actId="21"/>
          <ac:picMkLst>
            <pc:docMk/>
            <pc:sldMk cId="925604853" sldId="2147375983"/>
            <ac:picMk id="21" creationId="{668A9BAA-B8CB-A6B1-6E27-0421CDD649A3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45.588" v="5246" actId="478"/>
          <ac:picMkLst>
            <pc:docMk/>
            <pc:sldMk cId="925604853" sldId="2147375983"/>
            <ac:picMk id="28" creationId="{458F51E3-76F7-C012-3AB9-84EDD6E42166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53.328" v="5253" actId="478"/>
          <ac:picMkLst>
            <pc:docMk/>
            <pc:sldMk cId="925604853" sldId="2147375983"/>
            <ac:picMk id="30" creationId="{C88FF5F1-4EAA-8BE6-686F-EE1432228FE3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53.328" v="5253" actId="478"/>
          <ac:picMkLst>
            <pc:docMk/>
            <pc:sldMk cId="925604853" sldId="2147375983"/>
            <ac:picMk id="31" creationId="{06D6AB83-BDFD-F3EA-B3B4-81D73B9291E8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53.328" v="5253" actId="478"/>
          <ac:picMkLst>
            <pc:docMk/>
            <pc:sldMk cId="925604853" sldId="2147375983"/>
            <ac:picMk id="32" creationId="{DF546C28-65D7-0B39-09F0-A7DF74AF4735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45.588" v="5246" actId="478"/>
          <ac:picMkLst>
            <pc:docMk/>
            <pc:sldMk cId="925604853" sldId="2147375983"/>
            <ac:picMk id="34" creationId="{61DE980A-18CA-C705-BAF5-BE3FB74496C8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3T09:43:49.992" v="5250" actId="478"/>
          <ac:picMkLst>
            <pc:docMk/>
            <pc:sldMk cId="925604853" sldId="2147375983"/>
            <ac:picMk id="35" creationId="{12A72326-4A38-337E-C02D-E80BD98F696C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9:43:39.435" v="5244" actId="165"/>
          <ac:picMkLst>
            <pc:docMk/>
            <pc:sldMk cId="925604853" sldId="2147375983"/>
            <ac:picMk id="40" creationId="{4B19CD16-BE57-062B-8908-D7A60EAC3E6F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9:56:43.105" v="5413" actId="478"/>
          <ac:picMkLst>
            <pc:docMk/>
            <pc:sldMk cId="925604853" sldId="2147375983"/>
            <ac:picMk id="45" creationId="{F7A81399-BB1F-1EB9-2700-824E27748B34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9:57:54.212" v="5419" actId="478"/>
          <ac:picMkLst>
            <pc:docMk/>
            <pc:sldMk cId="925604853" sldId="2147375983"/>
            <ac:picMk id="47" creationId="{8880C591-7CA0-7C71-502B-B8113C50FD8E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10:07:45.273" v="5757" actId="1076"/>
          <ac:picMkLst>
            <pc:docMk/>
            <pc:sldMk cId="925604853" sldId="2147375983"/>
            <ac:picMk id="57" creationId="{B9B223D0-C101-E90E-370D-4A72554A86A5}"/>
          </ac:picMkLst>
        </pc:picChg>
        <pc:cxnChg chg="add mod">
          <ac:chgData name="鄭 東洋(cheng tungyang)/ADT/雲林・製１・生產推進" userId="a745d7a6-311a-4c35-8004-dafd1272a433" providerId="ADAL" clId="{89EF4A44-DC13-45E3-A0ED-FD731D795AF2}" dt="2024-04-07T15:12:25.345" v="10743" actId="14100"/>
          <ac:cxnSpMkLst>
            <pc:docMk/>
            <pc:sldMk cId="925604853" sldId="2147375983"/>
            <ac:cxnSpMk id="9" creationId="{C72DE4C1-B6C3-42D3-8B77-E09F21F59569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6T07:56:46.047" v="9935" actId="478"/>
          <ac:cxnSpMkLst>
            <pc:docMk/>
            <pc:sldMk cId="925604853" sldId="2147375983"/>
            <ac:cxnSpMk id="58" creationId="{AF69898D-5A13-B8A9-18ED-37B42C0293F4}"/>
          </ac:cxnSpMkLst>
        </pc:cxnChg>
      </pc:sldChg>
      <pc:sldChg chg="addSp delSp modSp add del mod ord">
        <pc:chgData name="鄭 東洋(cheng tungyang)/ADT/雲林・製１・生產推進" userId="a745d7a6-311a-4c35-8004-dafd1272a433" providerId="ADAL" clId="{89EF4A44-DC13-45E3-A0ED-FD731D795AF2}" dt="2024-04-05T15:34:56.876" v="8438" actId="47"/>
        <pc:sldMkLst>
          <pc:docMk/>
          <pc:sldMk cId="177110439" sldId="2147375984"/>
        </pc:sldMkLst>
        <pc:spChg chg="add del mod">
          <ac:chgData name="鄭 東洋(cheng tungyang)/ADT/雲林・製１・生產推進" userId="a745d7a6-311a-4c35-8004-dafd1272a433" providerId="ADAL" clId="{89EF4A44-DC13-45E3-A0ED-FD731D795AF2}" dt="2024-04-02T08:50:33.807" v="441" actId="478"/>
          <ac:spMkLst>
            <pc:docMk/>
            <pc:sldMk cId="177110439" sldId="2147375984"/>
            <ac:spMk id="3" creationId="{9406D054-7D2D-7FB9-15D0-31C915500354}"/>
          </ac:spMkLst>
        </pc:spChg>
        <pc:spChg chg="del mod">
          <ac:chgData name="鄭 東洋(cheng tungyang)/ADT/雲林・製１・生產推進" userId="a745d7a6-311a-4c35-8004-dafd1272a433" providerId="ADAL" clId="{89EF4A44-DC13-45E3-A0ED-FD731D795AF2}" dt="2024-04-02T08:50:35.397" v="442" actId="478"/>
          <ac:spMkLst>
            <pc:docMk/>
            <pc:sldMk cId="177110439" sldId="2147375984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2T08:50:36.378" v="443"/>
          <ac:spMkLst>
            <pc:docMk/>
            <pc:sldMk cId="177110439" sldId="2147375984"/>
            <ac:spMk id="6" creationId="{AD472454-525C-ECFB-8B9F-1F331FA0EFEB}"/>
          </ac:spMkLst>
        </pc:spChg>
        <pc:picChg chg="add del mod">
          <ac:chgData name="鄭 東洋(cheng tungyang)/ADT/雲林・製１・生產推進" userId="a745d7a6-311a-4c35-8004-dafd1272a433" providerId="ADAL" clId="{89EF4A44-DC13-45E3-A0ED-FD731D795AF2}" dt="2024-04-05T15:34:54.418" v="8437" actId="478"/>
          <ac:picMkLst>
            <pc:docMk/>
            <pc:sldMk cId="177110439" sldId="2147375984"/>
            <ac:picMk id="3" creationId="{A656805D-1202-5053-4483-D5F15E625041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5T15:34:51.322" v="8435" actId="478"/>
          <ac:picMkLst>
            <pc:docMk/>
            <pc:sldMk cId="177110439" sldId="2147375984"/>
            <ac:picMk id="4" creationId="{D1893B23-AE3E-78F0-115C-F91B68FD6842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10:27:15.012" v="6198" actId="478"/>
          <ac:picMkLst>
            <pc:docMk/>
            <pc:sldMk cId="177110439" sldId="2147375984"/>
            <ac:picMk id="7" creationId="{B6CBBFD2-C283-7514-D599-CA2C669352A6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7:58:39.083" v="4087" actId="21"/>
          <ac:picMkLst>
            <pc:docMk/>
            <pc:sldMk cId="177110439" sldId="2147375984"/>
            <ac:picMk id="8" creationId="{4B26852A-9D0C-D935-9FCE-3BB9CF5E30D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0:05.832" v="433" actId="478"/>
          <ac:picMkLst>
            <pc:docMk/>
            <pc:sldMk cId="177110439" sldId="2147375984"/>
            <ac:picMk id="8" creationId="{822174A0-7182-D16D-C13E-2D6CB7029EB9}"/>
          </ac:picMkLst>
        </pc:picChg>
        <pc:picChg chg="add del mod ord">
          <ac:chgData name="鄭 東洋(cheng tungyang)/ADT/雲林・製１・生產推進" userId="a745d7a6-311a-4c35-8004-dafd1272a433" providerId="ADAL" clId="{89EF4A44-DC13-45E3-A0ED-FD731D795AF2}" dt="2024-04-05T15:34:44.709" v="8433" actId="478"/>
          <ac:picMkLst>
            <pc:docMk/>
            <pc:sldMk cId="177110439" sldId="2147375984"/>
            <ac:picMk id="9" creationId="{A65D3F63-D342-8A68-F3E8-750AE16B54D4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09:28:48.582" v="503" actId="21"/>
          <ac:picMkLst>
            <pc:docMk/>
            <pc:sldMk cId="177110439" sldId="2147375984"/>
            <ac:picMk id="10" creationId="{2B33A49F-A865-A74F-7396-1842E0897203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0:05.225" v="432" actId="478"/>
          <ac:picMkLst>
            <pc:docMk/>
            <pc:sldMk cId="177110439" sldId="2147375984"/>
            <ac:picMk id="12" creationId="{F51F0C3C-00C9-754F-1A73-2847CC44E53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0:06.271" v="434" actId="478"/>
          <ac:picMkLst>
            <pc:docMk/>
            <pc:sldMk cId="177110439" sldId="2147375984"/>
            <ac:picMk id="14" creationId="{24337617-2624-57A3-32F5-D3AB28AD271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0:04.720" v="431" actId="478"/>
          <ac:picMkLst>
            <pc:docMk/>
            <pc:sldMk cId="177110439" sldId="2147375984"/>
            <ac:picMk id="17" creationId="{F099E972-BFA8-6252-6780-11F49F9A6A5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0:06.915" v="435" actId="478"/>
          <ac:picMkLst>
            <pc:docMk/>
            <pc:sldMk cId="177110439" sldId="2147375984"/>
            <ac:picMk id="19" creationId="{2BBB04FB-462B-3F61-BE6F-3C00420736D3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89EF4A44-DC13-45E3-A0ED-FD731D795AF2}" dt="2024-04-08T05:46:33.177" v="10792" actId="1076"/>
        <pc:sldMkLst>
          <pc:docMk/>
          <pc:sldMk cId="926159596" sldId="2147375985"/>
        </pc:sldMkLst>
        <pc:spChg chg="mod">
          <ac:chgData name="鄭 東洋(cheng tungyang)/ADT/雲林・製１・生產推進" userId="a745d7a6-311a-4c35-8004-dafd1272a433" providerId="ADAL" clId="{89EF4A44-DC13-45E3-A0ED-FD731D795AF2}" dt="2024-04-07T04:16:49.021" v="10575" actId="20577"/>
          <ac:spMkLst>
            <pc:docMk/>
            <pc:sldMk cId="926159596" sldId="2147375985"/>
            <ac:spMk id="2" creationId="{BB38953C-790D-4D4D-DF20-A845A06370A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2T08:50:39.233" v="444"/>
          <ac:spMkLst>
            <pc:docMk/>
            <pc:sldMk cId="926159596" sldId="2147375985"/>
            <ac:spMk id="3" creationId="{A5E83A2B-EA76-AD2F-A1E8-A5859218258F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2T08:50:41.106" v="445" actId="478"/>
          <ac:spMkLst>
            <pc:docMk/>
            <pc:sldMk cId="926159596" sldId="2147375985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6:12.918" v="9602" actId="1076"/>
          <ac:spMkLst>
            <pc:docMk/>
            <pc:sldMk cId="926159596" sldId="2147375985"/>
            <ac:spMk id="4" creationId="{CA4943B7-303C-C65D-62B0-C970F02F1DD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06:32.577" v="9302" actId="1076"/>
          <ac:spMkLst>
            <pc:docMk/>
            <pc:sldMk cId="926159596" sldId="2147375985"/>
            <ac:spMk id="6" creationId="{42E59BAD-0FF6-9656-6BB5-EC5D696249D6}"/>
          </ac:spMkLst>
        </pc:spChg>
        <pc:spChg chg="add del mod topLvl">
          <ac:chgData name="鄭 東洋(cheng tungyang)/ADT/雲林・製１・生產推進" userId="a745d7a6-311a-4c35-8004-dafd1272a433" providerId="ADAL" clId="{89EF4A44-DC13-45E3-A0ED-FD731D795AF2}" dt="2024-04-08T05:45:55.143" v="10783" actId="21"/>
          <ac:spMkLst>
            <pc:docMk/>
            <pc:sldMk cId="926159596" sldId="2147375985"/>
            <ac:spMk id="7" creationId="{05C15FBB-C112-48FA-8470-48AAC21C18AD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07:05:18.853" v="9289" actId="478"/>
          <ac:spMkLst>
            <pc:docMk/>
            <pc:sldMk cId="926159596" sldId="2147375985"/>
            <ac:spMk id="8" creationId="{C2FA26A7-3437-2BB4-02F5-0F56F638E417}"/>
          </ac:spMkLst>
        </pc:spChg>
        <pc:spChg chg="add del mod ord">
          <ac:chgData name="鄭 東洋(cheng tungyang)/ADT/雲林・製１・生產推進" userId="a745d7a6-311a-4c35-8004-dafd1272a433" providerId="ADAL" clId="{89EF4A44-DC13-45E3-A0ED-FD731D795AF2}" dt="2024-04-08T05:46:33.177" v="10792" actId="1076"/>
          <ac:spMkLst>
            <pc:docMk/>
            <pc:sldMk cId="926159596" sldId="2147375985"/>
            <ac:spMk id="9" creationId="{8176784D-F368-1D53-ED2E-D7DCDFB88C5C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05:57.136" v="9296" actId="571"/>
          <ac:spMkLst>
            <pc:docMk/>
            <pc:sldMk cId="926159596" sldId="2147375985"/>
            <ac:spMk id="11" creationId="{96CF61FE-5A5B-999B-2BDD-4D13F7B789EA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07:21:03.879" v="9446" actId="478"/>
          <ac:spMkLst>
            <pc:docMk/>
            <pc:sldMk cId="926159596" sldId="2147375985"/>
            <ac:spMk id="12" creationId="{165600F7-AC9E-9947-7107-D735FFEE5C63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07:21:02.463" v="9445" actId="478"/>
          <ac:spMkLst>
            <pc:docMk/>
            <pc:sldMk cId="926159596" sldId="2147375985"/>
            <ac:spMk id="13" creationId="{647CE20A-A9CF-E413-C2A7-5371A0A12EF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0:37.696" v="10721" actId="115"/>
          <ac:spMkLst>
            <pc:docMk/>
            <pc:sldMk cId="926159596" sldId="2147375985"/>
            <ac:spMk id="15" creationId="{155325E1-23BB-F628-C72E-13D053723085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0:41.789" v="10722" actId="115"/>
          <ac:spMkLst>
            <pc:docMk/>
            <pc:sldMk cId="926159596" sldId="2147375985"/>
            <ac:spMk id="16" creationId="{4C14BF76-D31C-6286-6227-EBBC85C5497B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7:42:22.997" v="3805" actId="478"/>
          <ac:spMkLst>
            <pc:docMk/>
            <pc:sldMk cId="926159596" sldId="2147375985"/>
            <ac:spMk id="20" creationId="{7C57BCCF-84D9-C1BC-8DC3-05B44FCE73D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06:32.577" v="9302" actId="1076"/>
          <ac:spMkLst>
            <pc:docMk/>
            <pc:sldMk cId="926159596" sldId="2147375985"/>
            <ac:spMk id="21" creationId="{50C131DE-5B59-ACA2-3CA7-E3AA26CB2540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6:19.387" v="9603" actId="1076"/>
          <ac:spMkLst>
            <pc:docMk/>
            <pc:sldMk cId="926159596" sldId="2147375985"/>
            <ac:spMk id="28" creationId="{D7F40879-FC85-F35A-F75B-ECF78A187B02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6T07:26:19.387" v="9603" actId="1076"/>
          <ac:spMkLst>
            <pc:docMk/>
            <pc:sldMk cId="926159596" sldId="2147375985"/>
            <ac:spMk id="29" creationId="{21FE6DDA-6B30-18A5-2DA9-20E73D0C1BD4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07:09:38.457" v="9359" actId="478"/>
          <ac:spMkLst>
            <pc:docMk/>
            <pc:sldMk cId="926159596" sldId="2147375985"/>
            <ac:spMk id="31" creationId="{67962EAA-4A42-4063-5269-869D5EA7BF5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4:20.058" v="9571" actId="1076"/>
          <ac:spMkLst>
            <pc:docMk/>
            <pc:sldMk cId="926159596" sldId="2147375985"/>
            <ac:spMk id="57" creationId="{3B3A3F94-86DB-BD79-DD38-EE1633EDA541}"/>
          </ac:spMkLst>
        </pc:spChg>
        <pc:grpChg chg="add del mod">
          <ac:chgData name="鄭 東洋(cheng tungyang)/ADT/雲林・製１・生產推進" userId="a745d7a6-311a-4c35-8004-dafd1272a433" providerId="ADAL" clId="{89EF4A44-DC13-45E3-A0ED-FD731D795AF2}" dt="2024-04-08T05:45:49.703" v="10781" actId="165"/>
          <ac:grpSpMkLst>
            <pc:docMk/>
            <pc:sldMk cId="926159596" sldId="2147375985"/>
            <ac:grpSpMk id="10" creationId="{91213404-020E-999E-019A-A9D385582233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6T07:09:25.264" v="9354" actId="165"/>
          <ac:grpSpMkLst>
            <pc:docMk/>
            <pc:sldMk cId="926159596" sldId="2147375985"/>
            <ac:grpSpMk id="30" creationId="{D3BCBCE2-5862-DAC3-F4E4-5D0F325BDB43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8T05:45:22.441" v="10771" actId="1076"/>
          <ac:grpSpMkLst>
            <pc:docMk/>
            <pc:sldMk cId="926159596" sldId="2147375985"/>
            <ac:grpSpMk id="54" creationId="{121DF65B-6757-3459-71F4-A74F385B2648}"/>
          </ac:grpSpMkLst>
        </pc:grpChg>
        <pc:picChg chg="add del mod">
          <ac:chgData name="鄭 東洋(cheng tungyang)/ADT/雲林・製１・生產推進" userId="a745d7a6-311a-4c35-8004-dafd1272a433" providerId="ADAL" clId="{89EF4A44-DC13-45E3-A0ED-FD731D795AF2}" dt="2024-04-03T06:37:11.586" v="3006" actId="21"/>
          <ac:picMkLst>
            <pc:docMk/>
            <pc:sldMk cId="926159596" sldId="2147375985"/>
            <ac:picMk id="6" creationId="{7532A2F9-9673-0827-A9F7-0AC7088DAB9E}"/>
          </ac:picMkLst>
        </pc:picChg>
        <pc:picChg chg="add del mod topLvl modCrop">
          <ac:chgData name="鄭 東洋(cheng tungyang)/ADT/雲林・製１・生產推進" userId="a745d7a6-311a-4c35-8004-dafd1272a433" providerId="ADAL" clId="{89EF4A44-DC13-45E3-A0ED-FD731D795AF2}" dt="2024-04-06T07:09:56.615" v="9362" actId="21"/>
          <ac:picMkLst>
            <pc:docMk/>
            <pc:sldMk cId="926159596" sldId="2147375985"/>
            <ac:picMk id="7" creationId="{55F88A78-099C-1A41-B03D-5C592AAC8DB9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6:37:11.586" v="3006" actId="21"/>
          <ac:picMkLst>
            <pc:docMk/>
            <pc:sldMk cId="926159596" sldId="2147375985"/>
            <ac:picMk id="7" creationId="{AA54FE8E-8E9F-18C6-1890-B01CBF3C7DE5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6:41:30.879" v="3235" actId="478"/>
          <ac:picMkLst>
            <pc:docMk/>
            <pc:sldMk cId="926159596" sldId="2147375985"/>
            <ac:picMk id="8" creationId="{822174A0-7182-D16D-C13E-2D6CB7029EB9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8T05:45:34.358" v="10778"/>
          <ac:picMkLst>
            <pc:docMk/>
            <pc:sldMk cId="926159596" sldId="2147375985"/>
            <ac:picMk id="8" creationId="{E781D062-30E0-2A1E-8A05-FBC4DF1C617F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6:37:11.586" v="3006" actId="21"/>
          <ac:picMkLst>
            <pc:docMk/>
            <pc:sldMk cId="926159596" sldId="2147375985"/>
            <ac:picMk id="9" creationId="{08211ED4-3D75-17FE-D222-D80F862AA850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6T07:05:36.349" v="9292" actId="478"/>
          <ac:picMkLst>
            <pc:docMk/>
            <pc:sldMk cId="926159596" sldId="2147375985"/>
            <ac:picMk id="10" creationId="{1B4B179E-EB12-3B95-5A53-E6E95DF4324B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8T05:46:10.007" v="10788" actId="1076"/>
          <ac:picMkLst>
            <pc:docMk/>
            <pc:sldMk cId="926159596" sldId="2147375985"/>
            <ac:picMk id="11" creationId="{C19B15EC-94B9-2453-4C15-2952035476B8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6:41:30.037" v="3233" actId="478"/>
          <ac:picMkLst>
            <pc:docMk/>
            <pc:sldMk cId="926159596" sldId="2147375985"/>
            <ac:picMk id="12" creationId="{F51F0C3C-00C9-754F-1A73-2847CC44E53C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7:41:55.040" v="3796" actId="21"/>
          <ac:picMkLst>
            <pc:docMk/>
            <pc:sldMk cId="926159596" sldId="2147375985"/>
            <ac:picMk id="13" creationId="{2FE5A7E4-C479-DB66-6C08-4BC9FBD48768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6:41:30.441" v="3234" actId="478"/>
          <ac:picMkLst>
            <pc:docMk/>
            <pc:sldMk cId="926159596" sldId="2147375985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7:26:19.387" v="9603" actId="1076"/>
          <ac:picMkLst>
            <pc:docMk/>
            <pc:sldMk cId="926159596" sldId="2147375985"/>
            <ac:picMk id="17" creationId="{00000000-0008-0000-0000-00007F00000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6:41:29.379" v="3232" actId="478"/>
          <ac:picMkLst>
            <pc:docMk/>
            <pc:sldMk cId="926159596" sldId="2147375985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5:22:54.237" v="8409" actId="14100"/>
          <ac:picMkLst>
            <pc:docMk/>
            <pc:sldMk cId="926159596" sldId="2147375985"/>
            <ac:picMk id="18" creationId="{BD4A385D-1830-4EF3-95A9-6D476077253F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5.533" v="9312" actId="478"/>
          <ac:picMkLst>
            <pc:docMk/>
            <pc:sldMk cId="926159596" sldId="2147375985"/>
            <ac:picMk id="19" creationId="{00000000-0008-0000-0000-00008000000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6:41:31.277" v="3236" actId="478"/>
          <ac:picMkLst>
            <pc:docMk/>
            <pc:sldMk cId="926159596" sldId="2147375985"/>
            <ac:picMk id="19" creationId="{2BBB04FB-462B-3F61-BE6F-3C00420736D3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4.954" v="9311" actId="478"/>
          <ac:picMkLst>
            <pc:docMk/>
            <pc:sldMk cId="926159596" sldId="2147375985"/>
            <ac:picMk id="20" creationId="{00000000-0008-0000-0000-00008100000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1.404" v="9307" actId="478"/>
          <ac:picMkLst>
            <pc:docMk/>
            <pc:sldMk cId="926159596" sldId="2147375985"/>
            <ac:picMk id="22" creationId="{00000000-0008-0000-0000-00008500000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3.158" v="9308" actId="478"/>
          <ac:picMkLst>
            <pc:docMk/>
            <pc:sldMk cId="926159596" sldId="2147375985"/>
            <ac:picMk id="23" creationId="{00000000-0008-0000-0000-00008600000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4.384" v="9310" actId="478"/>
          <ac:picMkLst>
            <pc:docMk/>
            <pc:sldMk cId="926159596" sldId="2147375985"/>
            <ac:picMk id="24" creationId="{00000000-0008-0000-0000-000087000000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7:07:03.733" v="9309" actId="478"/>
          <ac:picMkLst>
            <pc:docMk/>
            <pc:sldMk cId="926159596" sldId="2147375985"/>
            <ac:picMk id="25" creationId="{00000000-0008-0000-0000-000088000000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7:26:19.387" v="9603" actId="1076"/>
          <ac:picMkLst>
            <pc:docMk/>
            <pc:sldMk cId="926159596" sldId="2147375985"/>
            <ac:picMk id="26" creationId="{00000000-0008-0000-0000-00007E000000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8T02:05:46.675" v="10765" actId="14100"/>
          <ac:picMkLst>
            <pc:docMk/>
            <pc:sldMk cId="926159596" sldId="2147375985"/>
            <ac:picMk id="27" creationId="{00000000-0008-0000-0000-0000AB000000}"/>
          </ac:picMkLst>
        </pc:picChg>
        <pc:picChg chg="add del mod ord">
          <ac:chgData name="鄭 東洋(cheng tungyang)/ADT/雲林・製１・生產推進" userId="a745d7a6-311a-4c35-8004-dafd1272a433" providerId="ADAL" clId="{89EF4A44-DC13-45E3-A0ED-FD731D795AF2}" dt="2024-04-06T07:10:21.749" v="9367" actId="21"/>
          <ac:picMkLst>
            <pc:docMk/>
            <pc:sldMk cId="926159596" sldId="2147375985"/>
            <ac:picMk id="32" creationId="{F2DEF131-7EE1-F4B2-D251-B3711DCE9784}"/>
          </ac:picMkLst>
        </pc:picChg>
        <pc:picChg chg="add del mod ord topLvl">
          <ac:chgData name="鄭 東洋(cheng tungyang)/ADT/雲林・製１・生產推進" userId="a745d7a6-311a-4c35-8004-dafd1272a433" providerId="ADAL" clId="{89EF4A44-DC13-45E3-A0ED-FD731D795AF2}" dt="2024-04-08T05:45:55.143" v="10783" actId="21"/>
          <ac:picMkLst>
            <pc:docMk/>
            <pc:sldMk cId="926159596" sldId="2147375985"/>
            <ac:picMk id="33" creationId="{8069EFFF-D725-0707-3622-2D002742C264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8T05:46:29.283" v="10790" actId="1076"/>
          <ac:picMkLst>
            <pc:docMk/>
            <pc:sldMk cId="926159596" sldId="2147375985"/>
            <ac:picMk id="56" creationId="{B2567CA6-7941-4D78-8434-CBFDEC23A4CD}"/>
          </ac:picMkLst>
        </pc:picChg>
        <pc:cxnChg chg="add mod">
          <ac:chgData name="鄭 東洋(cheng tungyang)/ADT/雲林・製１・生產推進" userId="a745d7a6-311a-4c35-8004-dafd1272a433" providerId="ADAL" clId="{89EF4A44-DC13-45E3-A0ED-FD731D795AF2}" dt="2024-04-06T07:59:54.283" v="9944" actId="1076"/>
          <ac:cxnSpMkLst>
            <pc:docMk/>
            <pc:sldMk cId="926159596" sldId="2147375985"/>
            <ac:cxnSpMk id="14" creationId="{FB540D53-4F78-6864-25F9-A722FF7E562F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35" creationId="{7ABBEBF3-E05C-D05C-0D85-BA7EADF5B137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38" creationId="{DC2F6394-8BB9-6490-F16F-128F0B7CDA9D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39" creationId="{E09F0FB0-49FE-2D5B-32DF-B74A35C77098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41" creationId="{F0D3FED9-C5B0-6D24-F10F-0E5EB21DD81C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42" creationId="{A56831E9-454E-7731-52F1-D53B333F8671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47" creationId="{48D15881-2204-FA75-BACF-69DEA99F465F}"/>
          </ac:cxnSpMkLst>
        </pc:cxnChg>
        <pc:cxnChg chg="add mod">
          <ac:chgData name="鄭 東洋(cheng tungyang)/ADT/雲林・製１・生產推進" userId="a745d7a6-311a-4c35-8004-dafd1272a433" providerId="ADAL" clId="{89EF4A44-DC13-45E3-A0ED-FD731D795AF2}" dt="2024-04-06T07:12:44.105" v="9414" actId="164"/>
          <ac:cxnSpMkLst>
            <pc:docMk/>
            <pc:sldMk cId="926159596" sldId="2147375985"/>
            <ac:cxnSpMk id="50" creationId="{70ABA58B-7B50-F830-046E-AE6E14CD94F7}"/>
          </ac:cxnSpMkLst>
        </pc:cxnChg>
        <pc:cxnChg chg="add del mod">
          <ac:chgData name="鄭 東洋(cheng tungyang)/ADT/雲林・製１・生產推進" userId="a745d7a6-311a-4c35-8004-dafd1272a433" providerId="ADAL" clId="{89EF4A44-DC13-45E3-A0ED-FD731D795AF2}" dt="2024-04-06T07:20:09.382" v="9431" actId="478"/>
          <ac:cxnSpMkLst>
            <pc:docMk/>
            <pc:sldMk cId="926159596" sldId="2147375985"/>
            <ac:cxnSpMk id="51" creationId="{76E064AD-1C7B-9D34-84FD-CE3282F10CE4}"/>
          </ac:cxnSpMkLst>
        </pc:cxnChg>
      </pc:sldChg>
      <pc:sldChg chg="addSp delSp modSp add del mod">
        <pc:chgData name="鄭 東洋(cheng tungyang)/ADT/雲林・製１・生產推進" userId="a745d7a6-311a-4c35-8004-dafd1272a433" providerId="ADAL" clId="{89EF4A44-DC13-45E3-A0ED-FD731D795AF2}" dt="2024-04-03T10:27:08.648" v="6195" actId="2696"/>
        <pc:sldMkLst>
          <pc:docMk/>
          <pc:sldMk cId="2801311543" sldId="2147375986"/>
        </pc:sldMkLst>
        <pc:spChg chg="add mod">
          <ac:chgData name="鄭 東洋(cheng tungyang)/ADT/雲林・製１・生產推進" userId="a745d7a6-311a-4c35-8004-dafd1272a433" providerId="ADAL" clId="{89EF4A44-DC13-45E3-A0ED-FD731D795AF2}" dt="2024-04-02T08:50:43.768" v="446"/>
          <ac:spMkLst>
            <pc:docMk/>
            <pc:sldMk cId="2801311543" sldId="2147375986"/>
            <ac:spMk id="3" creationId="{C962D1EC-5380-7473-6E2B-0ABC6B10D865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2T08:50:45.960" v="447" actId="478"/>
          <ac:spMkLst>
            <pc:docMk/>
            <pc:sldMk cId="2801311543" sldId="2147375986"/>
            <ac:spMk id="4" creationId="{72008A55-33D4-9959-69EE-8269CA9CC203}"/>
          </ac:spMkLst>
        </pc:spChg>
        <pc:picChg chg="add del mod">
          <ac:chgData name="鄭 東洋(cheng tungyang)/ADT/雲林・製１・生產推進" userId="a745d7a6-311a-4c35-8004-dafd1272a433" providerId="ADAL" clId="{89EF4A44-DC13-45E3-A0ED-FD731D795AF2}" dt="2024-04-03T06:41:37.960" v="3238" actId="21"/>
          <ac:picMkLst>
            <pc:docMk/>
            <pc:sldMk cId="2801311543" sldId="2147375986"/>
            <ac:picMk id="4" creationId="{A6CB3F6A-78B1-7B0F-5BE7-E73E741B864F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10:27:04.097" v="6194" actId="478"/>
          <ac:picMkLst>
            <pc:docMk/>
            <pc:sldMk cId="2801311543" sldId="2147375986"/>
            <ac:picMk id="7" creationId="{042C28B7-E120-E3C5-4B72-0FD5C61C4FAA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6:08.833" v="453" actId="478"/>
          <ac:picMkLst>
            <pc:docMk/>
            <pc:sldMk cId="2801311543" sldId="2147375986"/>
            <ac:picMk id="8" creationId="{822174A0-7182-D16D-C13E-2D6CB7029EB9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6:08.186" v="452" actId="478"/>
          <ac:picMkLst>
            <pc:docMk/>
            <pc:sldMk cId="2801311543" sldId="2147375986"/>
            <ac:picMk id="12" creationId="{F51F0C3C-00C9-754F-1A73-2847CC44E53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6:07.807" v="451" actId="478"/>
          <ac:picMkLst>
            <pc:docMk/>
            <pc:sldMk cId="2801311543" sldId="2147375986"/>
            <ac:picMk id="14" creationId="{24337617-2624-57A3-32F5-D3AB28AD271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6:07.057" v="450" actId="478"/>
          <ac:picMkLst>
            <pc:docMk/>
            <pc:sldMk cId="2801311543" sldId="2147375986"/>
            <ac:picMk id="17" creationId="{F099E972-BFA8-6252-6780-11F49F9A6A5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8:56:09.267" v="454" actId="478"/>
          <ac:picMkLst>
            <pc:docMk/>
            <pc:sldMk cId="2801311543" sldId="2147375986"/>
            <ac:picMk id="19" creationId="{2BBB04FB-462B-3F61-BE6F-3C00420736D3}"/>
          </ac:picMkLst>
        </pc:picChg>
      </pc:sldChg>
      <pc:sldChg chg="addSp delSp modSp add del mod">
        <pc:chgData name="鄭 東洋(cheng tungyang)/ADT/雲林・製１・生產推進" userId="a745d7a6-311a-4c35-8004-dafd1272a433" providerId="ADAL" clId="{89EF4A44-DC13-45E3-A0ED-FD731D795AF2}" dt="2024-04-03T10:26:57.084" v="6190" actId="2696"/>
        <pc:sldMkLst>
          <pc:docMk/>
          <pc:sldMk cId="1730499184" sldId="2147375987"/>
        </pc:sldMkLst>
        <pc:picChg chg="add del mod">
          <ac:chgData name="鄭 東洋(cheng tungyang)/ADT/雲林・製１・生產推進" userId="a745d7a6-311a-4c35-8004-dafd1272a433" providerId="ADAL" clId="{89EF4A44-DC13-45E3-A0ED-FD731D795AF2}" dt="2024-04-03T10:26:50.789" v="6188" actId="478"/>
          <ac:picMkLst>
            <pc:docMk/>
            <pc:sldMk cId="1730499184" sldId="2147375987"/>
            <ac:picMk id="3" creationId="{F7015FA8-C803-9735-5060-E91210FFF516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10:26:51.990" v="6189" actId="478"/>
          <ac:picMkLst>
            <pc:docMk/>
            <pc:sldMk cId="1730499184" sldId="2147375987"/>
            <ac:picMk id="6" creationId="{B9F21AFC-9D76-937B-AD0C-234DF25AA564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10:26:48.731" v="6186" actId="478"/>
          <ac:picMkLst>
            <pc:docMk/>
            <pc:sldMk cId="1730499184" sldId="2147375987"/>
            <ac:picMk id="7" creationId="{41F05D0A-524A-2738-609A-644FFD18C2CF}"/>
          </ac:picMkLst>
        </pc:picChg>
      </pc:sldChg>
      <pc:sldChg chg="addSp delSp modSp add mod ord modNotesTx">
        <pc:chgData name="鄭 東洋(cheng tungyang)/ADT/雲林・製１・生產推進" userId="a745d7a6-311a-4c35-8004-dafd1272a433" providerId="ADAL" clId="{89EF4A44-DC13-45E3-A0ED-FD731D795AF2}" dt="2024-04-08T00:54:32.083" v="10758" actId="1076"/>
        <pc:sldMkLst>
          <pc:docMk/>
          <pc:sldMk cId="1808530762" sldId="2147375988"/>
        </pc:sldMkLst>
        <pc:spChg chg="mod">
          <ac:chgData name="鄭 東洋(cheng tungyang)/ADT/雲林・製１・生產推進" userId="a745d7a6-311a-4c35-8004-dafd1272a433" providerId="ADAL" clId="{89EF4A44-DC13-45E3-A0ED-FD731D795AF2}" dt="2024-04-06T03:41:32.680" v="9094" actId="2711"/>
          <ac:spMkLst>
            <pc:docMk/>
            <pc:sldMk cId="1808530762" sldId="2147375988"/>
            <ac:spMk id="2" creationId="{BB38953C-790D-4D4D-DF20-A845A06370A6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3:32:22.088" v="6373" actId="478"/>
          <ac:spMkLst>
            <pc:docMk/>
            <pc:sldMk cId="1808530762" sldId="2147375988"/>
            <ac:spMk id="3" creationId="{3ACCEA86-5656-710E-C713-3A31B959A174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54:37.003" v="10703" actId="20577"/>
          <ac:spMkLst>
            <pc:docMk/>
            <pc:sldMk cId="1808530762" sldId="2147375988"/>
            <ac:spMk id="3" creationId="{BC00E5E9-F162-9E45-3DA3-112FA1E7893C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5:12:31.830" v="1606" actId="478"/>
          <ac:spMkLst>
            <pc:docMk/>
            <pc:sldMk cId="1808530762" sldId="2147375988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8:33.872" v="9609" actId="1076"/>
          <ac:spMkLst>
            <pc:docMk/>
            <pc:sldMk cId="1808530762" sldId="2147375988"/>
            <ac:spMk id="4" creationId="{B69F46B6-3E1F-EF87-896B-7A95FBB9611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15:36.239" v="10744"/>
          <ac:spMkLst>
            <pc:docMk/>
            <pc:sldMk cId="1808530762" sldId="2147375988"/>
            <ac:spMk id="6" creationId="{EE0610A8-0E0E-E299-A5D0-5AB6F883788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5:46:58.845" v="8488" actId="1076"/>
          <ac:spMkLst>
            <pc:docMk/>
            <pc:sldMk cId="1808530762" sldId="2147375988"/>
            <ac:spMk id="7" creationId="{8835C766-CD71-6491-9D44-6F6025230CAC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3:34:17.291" v="6429" actId="207"/>
          <ac:spMkLst>
            <pc:docMk/>
            <pc:sldMk cId="1808530762" sldId="2147375988"/>
            <ac:spMk id="8" creationId="{5C8ACE6D-779C-CFE6-FDB6-11876EF5AAD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4:39.558" v="10729" actId="1076"/>
          <ac:spMkLst>
            <pc:docMk/>
            <pc:sldMk cId="1808530762" sldId="2147375988"/>
            <ac:spMk id="10" creationId="{5150276B-B3A6-4CCC-AD7F-4A94E688F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8:33.872" v="9609" actId="1076"/>
          <ac:spMkLst>
            <pc:docMk/>
            <pc:sldMk cId="1808530762" sldId="2147375988"/>
            <ac:spMk id="11" creationId="{EB269A68-9F59-B702-4C57-1239BEFCAC29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7T14:49:36.212" v="10684" actId="21"/>
          <ac:spMkLst>
            <pc:docMk/>
            <pc:sldMk cId="1808530762" sldId="2147375988"/>
            <ac:spMk id="12" creationId="{E408F08B-6C5B-A040-C9B9-E59E669E53C6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7T14:49:36.212" v="10684" actId="21"/>
          <ac:spMkLst>
            <pc:docMk/>
            <pc:sldMk cId="1808530762" sldId="2147375988"/>
            <ac:spMk id="13" creationId="{0A322243-389E-5413-0875-CC731C996BC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7:28:33.872" v="9609" actId="1076"/>
          <ac:spMkLst>
            <pc:docMk/>
            <pc:sldMk cId="1808530762" sldId="2147375988"/>
            <ac:spMk id="17" creationId="{9160C1E2-DA5A-851E-A03A-D128480440D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5:19:17.241" v="8406" actId="1076"/>
          <ac:spMkLst>
            <pc:docMk/>
            <pc:sldMk cId="1808530762" sldId="2147375988"/>
            <ac:spMk id="18" creationId="{B2A5E8C2-21F5-5C27-86AD-9BB0927E97DB}"/>
          </ac:spMkLst>
        </pc:spChg>
        <pc:picChg chg="add del mod">
          <ac:chgData name="鄭 東洋(cheng tungyang)/ADT/雲林・製１・生產推進" userId="a745d7a6-311a-4c35-8004-dafd1272a433" providerId="ADAL" clId="{89EF4A44-DC13-45E3-A0ED-FD731D795AF2}" dt="2024-04-07T14:49:36.212" v="10684" actId="21"/>
          <ac:picMkLst>
            <pc:docMk/>
            <pc:sldMk cId="1808530762" sldId="2147375988"/>
            <ac:picMk id="6" creationId="{42A5D3AE-7677-E560-ECE7-34318914C68A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3:15:40.577" v="1494" actId="21"/>
          <ac:picMkLst>
            <pc:docMk/>
            <pc:sldMk cId="1808530762" sldId="2147375988"/>
            <ac:picMk id="7" creationId="{7EFD1FB1-3751-2523-E099-D800A0A0189D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06:16.805" v="1056" actId="478"/>
          <ac:picMkLst>
            <pc:docMk/>
            <pc:sldMk cId="1808530762" sldId="2147375988"/>
            <ac:picMk id="8" creationId="{822174A0-7182-D16D-C13E-2D6CB7029EB9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07:28:33.872" v="9609" actId="1076"/>
          <ac:picMkLst>
            <pc:docMk/>
            <pc:sldMk cId="1808530762" sldId="2147375988"/>
            <ac:picMk id="9" creationId="{BF35DBD0-380E-A742-36CD-D66A103A7BCA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13:24.593" v="1622" actId="21"/>
          <ac:picMkLst>
            <pc:docMk/>
            <pc:sldMk cId="1808530762" sldId="2147375988"/>
            <ac:picMk id="10" creationId="{DD0B8A67-972B-87CA-E8CF-CC8105840BA5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13:24.593" v="1622" actId="21"/>
          <ac:picMkLst>
            <pc:docMk/>
            <pc:sldMk cId="1808530762" sldId="2147375988"/>
            <ac:picMk id="12" creationId="{E12F3FA5-0943-0DCC-E7B8-5DA9399AD44E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06:17.791" v="1058" actId="478"/>
          <ac:picMkLst>
            <pc:docMk/>
            <pc:sldMk cId="1808530762" sldId="2147375988"/>
            <ac:picMk id="12" creationId="{F51F0C3C-00C9-754F-1A73-2847CC44E53C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06:17.326" v="1057" actId="478"/>
          <ac:picMkLst>
            <pc:docMk/>
            <pc:sldMk cId="1808530762" sldId="2147375988"/>
            <ac:picMk id="14" creationId="{24337617-2624-57A3-32F5-D3AB28AD271C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5:13:24.593" v="1622" actId="21"/>
          <ac:picMkLst>
            <pc:docMk/>
            <pc:sldMk cId="1808530762" sldId="2147375988"/>
            <ac:picMk id="14" creationId="{25A86002-3C47-3B4C-3E40-A70870A21C1D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8T00:54:32.083" v="10758" actId="1076"/>
          <ac:picMkLst>
            <pc:docMk/>
            <pc:sldMk cId="1808530762" sldId="2147375988"/>
            <ac:picMk id="14" creationId="{4EBF7D3C-8CD5-08C6-3A6A-9F1B6AF2929F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3:32:25.979" v="6374" actId="14100"/>
          <ac:picMkLst>
            <pc:docMk/>
            <pc:sldMk cId="1808530762" sldId="2147375988"/>
            <ac:picMk id="16" creationId="{57965B86-5E44-EF78-9DF8-220830C7C3C9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06:16.125" v="1055" actId="478"/>
          <ac:picMkLst>
            <pc:docMk/>
            <pc:sldMk cId="1808530762" sldId="2147375988"/>
            <ac:picMk id="17" creationId="{F099E972-BFA8-6252-6780-11F49F9A6A5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06:18.335" v="1059" actId="478"/>
          <ac:picMkLst>
            <pc:docMk/>
            <pc:sldMk cId="1808530762" sldId="2147375988"/>
            <ac:picMk id="19" creationId="{2BBB04FB-462B-3F61-BE6F-3C00420736D3}"/>
          </ac:picMkLst>
        </pc:picChg>
      </pc:sldChg>
      <pc:sldChg chg="addSp delSp modSp add mod ord">
        <pc:chgData name="鄭 東洋(cheng tungyang)/ADT/雲林・製１・生產推進" userId="a745d7a6-311a-4c35-8004-dafd1272a433" providerId="ADAL" clId="{89EF4A44-DC13-45E3-A0ED-FD731D795AF2}" dt="2024-05-17T07:52:52.442" v="10817" actId="1076"/>
        <pc:sldMkLst>
          <pc:docMk/>
          <pc:sldMk cId="401844434" sldId="2147375989"/>
        </pc:sldMkLst>
        <pc:spChg chg="mod">
          <ac:chgData name="鄭 東洋(cheng tungyang)/ADT/雲林・製１・生產推進" userId="a745d7a6-311a-4c35-8004-dafd1272a433" providerId="ADAL" clId="{89EF4A44-DC13-45E3-A0ED-FD731D795AF2}" dt="2024-04-08T06:40:21.350" v="10801" actId="20577"/>
          <ac:spMkLst>
            <pc:docMk/>
            <pc:sldMk cId="401844434" sldId="2147375989"/>
            <ac:spMk id="2" creationId="{BB38953C-790D-4D4D-DF20-A845A06370A6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2T09:28:45.258" v="502" actId="478"/>
          <ac:spMkLst>
            <pc:docMk/>
            <pc:sldMk cId="401844434" sldId="2147375989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19:46.471" v="10588" actId="1076"/>
          <ac:spMkLst>
            <pc:docMk/>
            <pc:sldMk cId="401844434" sldId="2147375989"/>
            <ac:spMk id="4" creationId="{FFB22016-E7F4-C6D0-5BFD-BB0BEC13866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59:16.545" v="10711" actId="164"/>
          <ac:spMkLst>
            <pc:docMk/>
            <pc:sldMk cId="401844434" sldId="2147375989"/>
            <ac:spMk id="6" creationId="{263B3650-4E11-A0F5-AC35-3307EE551F05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6T15:12:53.059" v="9956" actId="14100"/>
          <ac:spMkLst>
            <pc:docMk/>
            <pc:sldMk cId="401844434" sldId="2147375989"/>
            <ac:spMk id="7" creationId="{C5C268EE-1308-61C2-4DBF-A8E0C183CB79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5T15:54:59.251" v="8679" actId="165"/>
          <ac:spMkLst>
            <pc:docMk/>
            <pc:sldMk cId="401844434" sldId="2147375989"/>
            <ac:spMk id="9" creationId="{EB80319A-982B-5F93-7483-EDFE760E9F2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59:50.132" v="10715" actId="1076"/>
          <ac:spMkLst>
            <pc:docMk/>
            <pc:sldMk cId="401844434" sldId="2147375989"/>
            <ac:spMk id="10" creationId="{6F2E2A0E-F369-C228-A277-47BCFE5243DE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15:25:26.591" v="10315" actId="478"/>
          <ac:spMkLst>
            <pc:docMk/>
            <pc:sldMk cId="401844434" sldId="2147375989"/>
            <ac:spMk id="11" creationId="{C8C1B8DC-73BE-C00C-E73E-72675AB7A46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59:50.132" v="10715" actId="1076"/>
          <ac:spMkLst>
            <pc:docMk/>
            <pc:sldMk cId="401844434" sldId="2147375989"/>
            <ac:spMk id="12" creationId="{484AD4E1-243E-89EA-BB69-DE9C26852ED9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59:50.132" v="10715" actId="1076"/>
          <ac:spMkLst>
            <pc:docMk/>
            <pc:sldMk cId="401844434" sldId="2147375989"/>
            <ac:spMk id="14" creationId="{5E49BA6A-C0C5-7E30-6DA4-4DCEA7E6E471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7T04:20:20.272" v="10590" actId="1076"/>
          <ac:spMkLst>
            <pc:docMk/>
            <pc:sldMk cId="401844434" sldId="2147375989"/>
            <ac:spMk id="15" creationId="{2EDBCA54-DA4A-4A72-6716-9770E8E21F3C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5T15:55:46.034" v="8698" actId="478"/>
          <ac:spMkLst>
            <pc:docMk/>
            <pc:sldMk cId="401844434" sldId="2147375989"/>
            <ac:spMk id="16" creationId="{810E10D1-EB9D-E0E2-3105-C4E5DC14D65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12:40.474" v="9953" actId="14100"/>
          <ac:spMkLst>
            <pc:docMk/>
            <pc:sldMk cId="401844434" sldId="2147375989"/>
            <ac:spMk id="16" creationId="{B2B193DB-AF62-4C3B-ABF1-6DC11CFE49EF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7T04:20:20.272" v="10590" actId="1076"/>
          <ac:spMkLst>
            <pc:docMk/>
            <pc:sldMk cId="401844434" sldId="2147375989"/>
            <ac:spMk id="18" creationId="{195AFAC2-738D-625D-4AD1-32D900C36C3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19:08.760" v="10153" actId="1076"/>
          <ac:spMkLst>
            <pc:docMk/>
            <pc:sldMk cId="401844434" sldId="2147375989"/>
            <ac:spMk id="20" creationId="{EB0897AA-0A32-F480-C4BE-382C556527D8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5-17T07:52:52.442" v="10817" actId="1076"/>
          <ac:spMkLst>
            <pc:docMk/>
            <pc:sldMk cId="401844434" sldId="2147375989"/>
            <ac:spMk id="22" creationId="{0E0C386B-C4E4-5D24-8B33-3F147D113A01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15:25:25.829" v="10314" actId="478"/>
          <ac:spMkLst>
            <pc:docMk/>
            <pc:sldMk cId="401844434" sldId="2147375989"/>
            <ac:spMk id="23" creationId="{701D165B-E852-AF8E-1262-D0A4A0AF783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0:01.437" v="10717" actId="1076"/>
          <ac:spMkLst>
            <pc:docMk/>
            <pc:sldMk cId="401844434" sldId="2147375989"/>
            <ac:spMk id="23" creationId="{F9A5AD1E-EBFC-35A5-FD63-57A84D466590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5T15:56:43.925" v="8710" actId="478"/>
          <ac:spMkLst>
            <pc:docMk/>
            <pc:sldMk cId="401844434" sldId="2147375989"/>
            <ac:spMk id="24" creationId="{890C24C7-0807-7064-A1A1-9283EF8C11B9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21:35.329" v="10249" actId="1076"/>
          <ac:spMkLst>
            <pc:docMk/>
            <pc:sldMk cId="401844434" sldId="2147375989"/>
            <ac:spMk id="24" creationId="{B2B55872-64DA-6DCD-2EB9-BF3DE9380F4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0:11.078" v="10589" actId="1076"/>
          <ac:spMkLst>
            <pc:docMk/>
            <pc:sldMk cId="401844434" sldId="2147375989"/>
            <ac:spMk id="26" creationId="{FA20BF8D-151C-1435-6887-1699B41C596E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15:19:57.581" v="10185"/>
          <ac:spMkLst>
            <pc:docMk/>
            <pc:sldMk cId="401844434" sldId="2147375989"/>
            <ac:spMk id="27" creationId="{2BB776AE-6F77-8108-6D9F-2B7A8DF66BA7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3:03:17.621" v="8906" actId="478"/>
          <ac:spMkLst>
            <pc:docMk/>
            <pc:sldMk cId="401844434" sldId="2147375989"/>
            <ac:spMk id="31" creationId="{AE7161AA-E56E-6CD1-16FA-97B3C2909B98}"/>
          </ac:spMkLst>
        </pc:spChg>
        <pc:spChg chg="del mod topLvl">
          <ac:chgData name="鄭 東洋(cheng tungyang)/ADT/雲林・製１・生產推進" userId="a745d7a6-311a-4c35-8004-dafd1272a433" providerId="ADAL" clId="{89EF4A44-DC13-45E3-A0ED-FD731D795AF2}" dt="2024-04-06T03:03:20.639" v="8907" actId="478"/>
          <ac:spMkLst>
            <pc:docMk/>
            <pc:sldMk cId="401844434" sldId="2147375989"/>
            <ac:spMk id="32" creationId="{F903847E-EBF6-8045-9077-A75B00F1E5AE}"/>
          </ac:spMkLst>
        </pc:spChg>
        <pc:spChg chg="del mod">
          <ac:chgData name="鄭 東洋(cheng tungyang)/ADT/雲林・製１・生產推進" userId="a745d7a6-311a-4c35-8004-dafd1272a433" providerId="ADAL" clId="{89EF4A44-DC13-45E3-A0ED-FD731D795AF2}" dt="2024-04-05T15:54:53.535" v="8678" actId="478"/>
          <ac:spMkLst>
            <pc:docMk/>
            <pc:sldMk cId="401844434" sldId="2147375989"/>
            <ac:spMk id="33" creationId="{05D38775-77A1-B9A2-5ACF-55D3237A8344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7T14:59:50.132" v="10715" actId="1076"/>
          <ac:spMkLst>
            <pc:docMk/>
            <pc:sldMk cId="401844434" sldId="2147375989"/>
            <ac:spMk id="34" creationId="{9DAF5149-E038-2865-CE60-406BF29B66AF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5T15:56:33.708" v="8709" actId="164"/>
          <ac:spMkLst>
            <pc:docMk/>
            <pc:sldMk cId="401844434" sldId="2147375989"/>
            <ac:spMk id="36" creationId="{C06B30B0-F3AE-CE29-3A2A-DD3FAEBD68E6}"/>
          </ac:spMkLst>
        </pc:spChg>
        <pc:spChg chg="mod topLvl">
          <ac:chgData name="鄭 東洋(cheng tungyang)/ADT/雲林・製１・生產推進" userId="a745d7a6-311a-4c35-8004-dafd1272a433" providerId="ADAL" clId="{89EF4A44-DC13-45E3-A0ED-FD731D795AF2}" dt="2024-04-06T15:13:05.217" v="9959" actId="1076"/>
          <ac:spMkLst>
            <pc:docMk/>
            <pc:sldMk cId="401844434" sldId="2147375989"/>
            <ac:spMk id="37" creationId="{455D5A36-2DE6-2C2D-54D1-F1E84F20E740}"/>
          </ac:spMkLst>
        </pc:spChg>
        <pc:spChg chg="add mod topLvl">
          <ac:chgData name="鄭 東洋(cheng tungyang)/ADT/雲林・製１・生產推進" userId="a745d7a6-311a-4c35-8004-dafd1272a433" providerId="ADAL" clId="{89EF4A44-DC13-45E3-A0ED-FD731D795AF2}" dt="2024-04-07T04:20:20.272" v="10590" actId="1076"/>
          <ac:spMkLst>
            <pc:docMk/>
            <pc:sldMk cId="401844434" sldId="2147375989"/>
            <ac:spMk id="45" creationId="{D1030BC4-645C-E03C-4C5A-14438AD0660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13:05.217" v="9959" actId="1076"/>
          <ac:spMkLst>
            <pc:docMk/>
            <pc:sldMk cId="401844434" sldId="2147375989"/>
            <ac:spMk id="46" creationId="{339AC092-B971-D235-C875-C03EB55DEF8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0:11.078" v="10589" actId="1076"/>
          <ac:spMkLst>
            <pc:docMk/>
            <pc:sldMk cId="401844434" sldId="2147375989"/>
            <ac:spMk id="48" creationId="{67C6FD9B-58D8-305E-F820-9EA1C8A71E84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0:11.078" v="10589" actId="1076"/>
          <ac:spMkLst>
            <pc:docMk/>
            <pc:sldMk cId="401844434" sldId="2147375989"/>
            <ac:spMk id="50" creationId="{1C8ED14B-F1B7-D22C-F396-5853D6692F22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6T15:27:22.007" v="10462" actId="478"/>
          <ac:spMkLst>
            <pc:docMk/>
            <pc:sldMk cId="401844434" sldId="2147375989"/>
            <ac:spMk id="51" creationId="{0FB6AF04-5C88-757A-3233-E57341335A9D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27:30.336" v="10465" actId="1076"/>
          <ac:spMkLst>
            <pc:docMk/>
            <pc:sldMk cId="401844434" sldId="2147375989"/>
            <ac:spMk id="57" creationId="{274B9EE2-EDBF-48DA-F8C5-EC65F402FE49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20:54.499" v="10592" actId="1076"/>
          <ac:spMkLst>
            <pc:docMk/>
            <pc:sldMk cId="401844434" sldId="2147375989"/>
            <ac:spMk id="58" creationId="{4AE418A3-B289-6AD4-342D-1C1BE181EDAA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15:44:10.473" v="10513" actId="1076"/>
          <ac:spMkLst>
            <pc:docMk/>
            <pc:sldMk cId="401844434" sldId="2147375989"/>
            <ac:spMk id="59" creationId="{F02E1294-4CE3-9FFA-1A0F-A68AE6FBD1AE}"/>
          </ac:spMkLst>
        </pc:spChg>
        <pc:grpChg chg="add del mod">
          <ac:chgData name="鄭 東洋(cheng tungyang)/ADT/雲林・製１・生產推進" userId="a745d7a6-311a-4c35-8004-dafd1272a433" providerId="ADAL" clId="{89EF4A44-DC13-45E3-A0ED-FD731D795AF2}" dt="2024-04-05T15:54:59.251" v="8679" actId="165"/>
          <ac:grpSpMkLst>
            <pc:docMk/>
            <pc:sldMk cId="401844434" sldId="2147375989"/>
            <ac:grpSpMk id="4" creationId="{CC529FA5-68EA-02E3-DB3B-9D4DDEB8E964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7T14:59:16.545" v="10711" actId="164"/>
          <ac:grpSpMkLst>
            <pc:docMk/>
            <pc:sldMk cId="401844434" sldId="2147375989"/>
            <ac:grpSpMk id="11" creationId="{1A458670-4943-6194-10DE-121A09A08AFC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6T15:16:46.933" v="10067" actId="165"/>
          <ac:grpSpMkLst>
            <pc:docMk/>
            <pc:sldMk cId="401844434" sldId="2147375989"/>
            <ac:grpSpMk id="25" creationId="{480AE34F-8B5F-D669-63CB-93D91B212127}"/>
          </ac:grpSpMkLst>
        </pc:grpChg>
        <pc:grpChg chg="del mod topLvl">
          <ac:chgData name="鄭 東洋(cheng tungyang)/ADT/雲林・製１・生產推進" userId="a745d7a6-311a-4c35-8004-dafd1272a433" providerId="ADAL" clId="{89EF4A44-DC13-45E3-A0ED-FD731D795AF2}" dt="2024-04-05T15:56:12.310" v="8704" actId="165"/>
          <ac:grpSpMkLst>
            <pc:docMk/>
            <pc:sldMk cId="401844434" sldId="2147375989"/>
            <ac:grpSpMk id="28" creationId="{892CE1F0-B548-C4C7-CD09-0E3CE37C6056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7T14:59:50.132" v="10715" actId="1076"/>
          <ac:grpSpMkLst>
            <pc:docMk/>
            <pc:sldMk cId="401844434" sldId="2147375989"/>
            <ac:grpSpMk id="31" creationId="{C70CAA5D-0E98-6BF6-8ED8-43BFF9548193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6T15:24:36.487" v="10295" actId="478"/>
          <ac:grpSpMkLst>
            <pc:docMk/>
            <pc:sldMk cId="401844434" sldId="2147375989"/>
            <ac:grpSpMk id="32" creationId="{BBB52B6F-73D2-4D8A-549C-F549AEE2B7A6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5T15:14:15.011" v="8398" actId="165"/>
          <ac:grpSpMkLst>
            <pc:docMk/>
            <pc:sldMk cId="401844434" sldId="2147375989"/>
            <ac:grpSpMk id="38" creationId="{073D1B70-978B-BBF6-ECCB-3A3233513C16}"/>
          </ac:grpSpMkLst>
        </pc:grpChg>
        <pc:grpChg chg="add mod">
          <ac:chgData name="鄭 東洋(cheng tungyang)/ADT/雲林・製１・生產推進" userId="a745d7a6-311a-4c35-8004-dafd1272a433" providerId="ADAL" clId="{89EF4A44-DC13-45E3-A0ED-FD731D795AF2}" dt="2024-04-07T14:59:16.545" v="10711" actId="164"/>
          <ac:grpSpMkLst>
            <pc:docMk/>
            <pc:sldMk cId="401844434" sldId="2147375989"/>
            <ac:grpSpMk id="47" creationId="{38923533-FA19-3FC4-32C5-45926B9232F7}"/>
          </ac:grpSpMkLst>
        </pc:grpChg>
        <pc:picChg chg="del">
          <ac:chgData name="鄭 東洋(cheng tungyang)/ADT/雲林・製１・生產推進" userId="a745d7a6-311a-4c35-8004-dafd1272a433" providerId="ADAL" clId="{89EF4A44-DC13-45E3-A0ED-FD731D795AF2}" dt="2024-04-02T09:28:40.504" v="496" actId="478"/>
          <ac:picMkLst>
            <pc:docMk/>
            <pc:sldMk cId="401844434" sldId="2147375989"/>
            <ac:picMk id="6" creationId="{04F22CCB-634C-2BB9-6BFE-868A95ABF367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15:17:10.888" v="10079" actId="478"/>
          <ac:picMkLst>
            <pc:docMk/>
            <pc:sldMk cId="401844434" sldId="2147375989"/>
            <ac:picMk id="6" creationId="{A7064DD0-C8F1-C4C0-2851-6E0E8F790666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9:28:41.003" v="497" actId="478"/>
          <ac:picMkLst>
            <pc:docMk/>
            <pc:sldMk cId="401844434" sldId="2147375989"/>
            <ac:picMk id="7" creationId="{1D7479DA-9CEE-818C-B912-AB1D8EBA920E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2T09:59:44.586" v="935" actId="1076"/>
          <ac:picMkLst>
            <pc:docMk/>
            <pc:sldMk cId="401844434" sldId="2147375989"/>
            <ac:picMk id="8" creationId="{AB2D89F1-4AA3-FFE6-2833-F454E982B561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9:28:42.850" v="501" actId="478"/>
          <ac:picMkLst>
            <pc:docMk/>
            <pc:sldMk cId="401844434" sldId="2147375989"/>
            <ac:picMk id="9" creationId="{75E9770D-A08B-28ED-0C4B-BCAA64BAE766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09:28:41.847" v="498" actId="478"/>
          <ac:picMkLst>
            <pc:docMk/>
            <pc:sldMk cId="401844434" sldId="2147375989"/>
            <ac:picMk id="11" creationId="{7159A515-0672-2F1B-7292-B2C561FEE9A5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5T15:55:00.971" v="8681" actId="478"/>
          <ac:picMkLst>
            <pc:docMk/>
            <pc:sldMk cId="401844434" sldId="2147375989"/>
            <ac:picMk id="11" creationId="{95C82D1D-38FF-230B-AD46-1536707AE2C3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7T04:20:20.272" v="10590" actId="1076"/>
          <ac:picMkLst>
            <pc:docMk/>
            <pc:sldMk cId="401844434" sldId="2147375989"/>
            <ac:picMk id="13" creationId="{91600BB1-5D82-39B7-CB7B-52752AB30E68}"/>
          </ac:picMkLst>
        </pc:picChg>
        <pc:picChg chg="del mod">
          <ac:chgData name="鄭 東洋(cheng tungyang)/ADT/雲林・製１・生產推進" userId="a745d7a6-311a-4c35-8004-dafd1272a433" providerId="ADAL" clId="{89EF4A44-DC13-45E3-A0ED-FD731D795AF2}" dt="2024-04-02T09:28:42.449" v="500" actId="478"/>
          <ac:picMkLst>
            <pc:docMk/>
            <pc:sldMk cId="401844434" sldId="2147375989"/>
            <ac:picMk id="15" creationId="{B34F65D4-CEDE-B24C-1397-AC861AAE06EE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3:02:38.914" v="8893" actId="21"/>
          <ac:picMkLst>
            <pc:docMk/>
            <pc:sldMk cId="401844434" sldId="2147375989"/>
            <ac:picMk id="16" creationId="{75665B4B-B51B-1860-5128-C51646DC157F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7T04:20:11.078" v="10589" actId="1076"/>
          <ac:picMkLst>
            <pc:docMk/>
            <pc:sldMk cId="401844434" sldId="2147375989"/>
            <ac:picMk id="17" creationId="{44AFEF4A-C8B0-309F-47EF-5BD75E8F4664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7T04:20:11.078" v="10589" actId="1076"/>
          <ac:picMkLst>
            <pc:docMk/>
            <pc:sldMk cId="401844434" sldId="2147375989"/>
            <ac:picMk id="19" creationId="{DB2D6705-C729-8052-DC28-D46590CC5083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3:03:20.639" v="8907" actId="478"/>
          <ac:picMkLst>
            <pc:docMk/>
            <pc:sldMk cId="401844434" sldId="2147375989"/>
            <ac:picMk id="20" creationId="{A17306BE-085B-0ADD-966B-B5C0ABAB5280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5-17T07:52:47.485" v="10816" actId="14100"/>
          <ac:picMkLst>
            <pc:docMk/>
            <pc:sldMk cId="401844434" sldId="2147375989"/>
            <ac:picMk id="21" creationId="{49FD0914-06BF-DEDE-B325-90264351DBF6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6T03:02:54.454" v="8902" actId="478"/>
          <ac:picMkLst>
            <pc:docMk/>
            <pc:sldMk cId="401844434" sldId="2147375989"/>
            <ac:picMk id="24" creationId="{DAFE7FC0-4D8A-8957-B441-02076B96FE6B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5T15:55:00.465" v="8680" actId="478"/>
          <ac:picMkLst>
            <pc:docMk/>
            <pc:sldMk cId="401844434" sldId="2147375989"/>
            <ac:picMk id="25" creationId="{22149191-8780-7081-759E-7334CA66D99A}"/>
          </ac:picMkLst>
        </pc:picChg>
        <pc:picChg chg="del mod">
          <ac:chgData name="鄭 東洋(cheng tungyang)/ADT/雲林・製１・生產推進" userId="a745d7a6-311a-4c35-8004-dafd1272a433" providerId="ADAL" clId="{89EF4A44-DC13-45E3-A0ED-FD731D795AF2}" dt="2024-04-05T15:54:47.211" v="8675" actId="478"/>
          <ac:picMkLst>
            <pc:docMk/>
            <pc:sldMk cId="401844434" sldId="2147375989"/>
            <ac:picMk id="26" creationId="{5561E5EC-C94C-8A06-8742-14F3C15DB1C5}"/>
          </ac:picMkLst>
        </pc:picChg>
        <pc:picChg chg="del mod">
          <ac:chgData name="鄭 東洋(cheng tungyang)/ADT/雲林・製１・生產推進" userId="a745d7a6-311a-4c35-8004-dafd1272a433" providerId="ADAL" clId="{89EF4A44-DC13-45E3-A0ED-FD731D795AF2}" dt="2024-04-05T15:54:45.541" v="8674" actId="478"/>
          <ac:picMkLst>
            <pc:docMk/>
            <pc:sldMk cId="401844434" sldId="2147375989"/>
            <ac:picMk id="27" creationId="{ABE07FDE-6DBB-ABE1-7DB4-250154D203F4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6T15:22:21.774" v="10260" actId="164"/>
          <ac:picMkLst>
            <pc:docMk/>
            <pc:sldMk cId="401844434" sldId="2147375989"/>
            <ac:picMk id="28" creationId="{1C22735C-AAD3-10F2-0440-451C9044103A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6T15:22:21.774" v="10260" actId="164"/>
          <ac:picMkLst>
            <pc:docMk/>
            <pc:sldMk cId="401844434" sldId="2147375989"/>
            <ac:picMk id="29" creationId="{72D7AD19-85AF-2F91-B07E-6BE9B3F3C496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3:03:20.639" v="8907" actId="478"/>
          <ac:picMkLst>
            <pc:docMk/>
            <pc:sldMk cId="401844434" sldId="2147375989"/>
            <ac:picMk id="29" creationId="{D922DD99-7620-B390-540D-B87703E77916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6T15:22:21.774" v="10260" actId="164"/>
          <ac:picMkLst>
            <pc:docMk/>
            <pc:sldMk cId="401844434" sldId="2147375989"/>
            <ac:picMk id="30" creationId="{5A292920-0FE5-94A5-1922-320F6C56E01A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6T03:03:20.639" v="8907" actId="478"/>
          <ac:picMkLst>
            <pc:docMk/>
            <pc:sldMk cId="401844434" sldId="2147375989"/>
            <ac:picMk id="30" creationId="{E1771AED-9A81-07EF-CD4F-52223F898C7E}"/>
          </ac:picMkLst>
        </pc:picChg>
        <pc:picChg chg="mod topLvl">
          <ac:chgData name="鄭 東洋(cheng tungyang)/ADT/雲林・製１・生產推進" userId="a745d7a6-311a-4c35-8004-dafd1272a433" providerId="ADAL" clId="{89EF4A44-DC13-45E3-A0ED-FD731D795AF2}" dt="2024-04-05T15:56:33.708" v="8709" actId="164"/>
          <ac:picMkLst>
            <pc:docMk/>
            <pc:sldMk cId="401844434" sldId="2147375989"/>
            <ac:picMk id="35" creationId="{996FA18A-1716-6657-FDD3-945BF16B0F5C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5T15:14:18.063" v="8401" actId="478"/>
          <ac:picMkLst>
            <pc:docMk/>
            <pc:sldMk cId="401844434" sldId="2147375989"/>
            <ac:picMk id="39" creationId="{FDFE1DFE-C7F0-3B09-DD56-4953E1DA84AA}"/>
          </ac:picMkLst>
        </pc:picChg>
        <pc:picChg chg="del mod topLvl">
          <ac:chgData name="鄭 東洋(cheng tungyang)/ADT/雲林・製１・生產推進" userId="a745d7a6-311a-4c35-8004-dafd1272a433" providerId="ADAL" clId="{89EF4A44-DC13-45E3-A0ED-FD731D795AF2}" dt="2024-04-05T15:14:17.542" v="8400" actId="478"/>
          <ac:picMkLst>
            <pc:docMk/>
            <pc:sldMk cId="401844434" sldId="2147375989"/>
            <ac:picMk id="40" creationId="{4476F94E-F543-A6B4-9342-BA75F176CCF7}"/>
          </ac:picMkLst>
        </pc:picChg>
        <pc:picChg chg="mod ord topLvl">
          <ac:chgData name="鄭 東洋(cheng tungyang)/ADT/雲林・製１・生產推進" userId="a745d7a6-311a-4c35-8004-dafd1272a433" providerId="ADAL" clId="{89EF4A44-DC13-45E3-A0ED-FD731D795AF2}" dt="2024-04-06T15:22:21.774" v="10260" actId="164"/>
          <ac:picMkLst>
            <pc:docMk/>
            <pc:sldMk cId="401844434" sldId="2147375989"/>
            <ac:picMk id="41" creationId="{C0B56A03-A980-3727-6259-1CEAEC7D681E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5T15:52:13.585" v="8646" actId="21"/>
          <ac:picMkLst>
            <pc:docMk/>
            <pc:sldMk cId="401844434" sldId="2147375989"/>
            <ac:picMk id="43" creationId="{7B01ED6A-9D10-A077-D029-D4A6CD8ACA5F}"/>
          </ac:picMkLst>
        </pc:picChg>
        <pc:picChg chg="add mod ord">
          <ac:chgData name="鄭 東洋(cheng tungyang)/ADT/雲林・製１・生產推進" userId="a745d7a6-311a-4c35-8004-dafd1272a433" providerId="ADAL" clId="{89EF4A44-DC13-45E3-A0ED-FD731D795AF2}" dt="2024-04-07T04:20:20.272" v="10590" actId="1076"/>
          <ac:picMkLst>
            <pc:docMk/>
            <pc:sldMk cId="401844434" sldId="2147375989"/>
            <ac:picMk id="44" creationId="{0A1ECA68-43F5-5C2E-7143-D869480C8728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5T15:57:15.810" v="8718" actId="478"/>
          <ac:picMkLst>
            <pc:docMk/>
            <pc:sldMk cId="401844434" sldId="2147375989"/>
            <ac:picMk id="49" creationId="{1D4F7914-32C0-FF7C-3873-65E77E8ECF1F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7T04:20:11.078" v="10589" actId="1076"/>
          <ac:picMkLst>
            <pc:docMk/>
            <pc:sldMk cId="401844434" sldId="2147375989"/>
            <ac:picMk id="52" creationId="{CEE0D72C-1AB7-F4F8-419E-E640EF52028A}"/>
          </ac:picMkLst>
        </pc:picChg>
        <pc:picChg chg="add del mod topLvl">
          <ac:chgData name="鄭 東洋(cheng tungyang)/ADT/雲林・製１・生產推進" userId="a745d7a6-311a-4c35-8004-dafd1272a433" providerId="ADAL" clId="{89EF4A44-DC13-45E3-A0ED-FD731D795AF2}" dt="2024-04-06T15:16:51.872" v="10070" actId="478"/>
          <ac:picMkLst>
            <pc:docMk/>
            <pc:sldMk cId="401844434" sldId="2147375989"/>
            <ac:picMk id="53" creationId="{E24A4D93-287D-BFAF-988B-8FD889031936}"/>
          </ac:picMkLst>
        </pc:picChg>
        <pc:picChg chg="add del mod topLvl">
          <ac:chgData name="鄭 東洋(cheng tungyang)/ADT/雲林・製１・生產推進" userId="a745d7a6-311a-4c35-8004-dafd1272a433" providerId="ADAL" clId="{89EF4A44-DC13-45E3-A0ED-FD731D795AF2}" dt="2024-04-06T15:16:49.687" v="10069" actId="478"/>
          <ac:picMkLst>
            <pc:docMk/>
            <pc:sldMk cId="401844434" sldId="2147375989"/>
            <ac:picMk id="54" creationId="{E5F6CB39-1426-8C6D-579D-03718C4C0467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15:27:20.513" v="10461" actId="1076"/>
          <ac:picMkLst>
            <pc:docMk/>
            <pc:sldMk cId="401844434" sldId="2147375989"/>
            <ac:picMk id="55" creationId="{2ADADCF9-F26C-FA69-ABD8-959C6503EC48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6T15:27:31.931" v="10466" actId="1076"/>
          <ac:picMkLst>
            <pc:docMk/>
            <pc:sldMk cId="401844434" sldId="2147375989"/>
            <ac:picMk id="56" creationId="{C9897498-DFB4-A9D7-9B00-AE3C63AF2933}"/>
          </ac:picMkLst>
        </pc:pic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33" creationId="{EC0F8B55-3CD9-CCA4-0CEE-FBFD541081C5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38" creationId="{C54EFBCD-1B4D-BCE6-5B1C-E220CAC8634D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39" creationId="{09366743-F9AC-6CE8-5DD0-9C609E9C035A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40" creationId="{DC55DD6C-E3A5-2C9C-6B90-EF26C893C8F5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42" creationId="{5E3841A1-AAA7-10B7-7A62-ECD4AC3784CB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43" creationId="{29950E93-064D-9F90-3DA2-3D317B3F373B}"/>
          </ac:cxnSpMkLst>
        </pc:cxnChg>
        <pc:cxnChg chg="mod">
          <ac:chgData name="鄭 東洋(cheng tungyang)/ADT/雲林・製１・生產推進" userId="a745d7a6-311a-4c35-8004-dafd1272a433" providerId="ADAL" clId="{89EF4A44-DC13-45E3-A0ED-FD731D795AF2}" dt="2024-04-06T15:24:32.042" v="10293"/>
          <ac:cxnSpMkLst>
            <pc:docMk/>
            <pc:sldMk cId="401844434" sldId="2147375989"/>
            <ac:cxnSpMk id="49" creationId="{7628C1EA-A34D-0B00-5550-BA04F049E0DC}"/>
          </ac:cxnSpMkLst>
        </pc:cxnChg>
      </pc:sldChg>
      <pc:sldChg chg="addSp delSp modSp add mod">
        <pc:chgData name="鄭 東洋(cheng tungyang)/ADT/雲林・製１・生產推進" userId="a745d7a6-311a-4c35-8004-dafd1272a433" providerId="ADAL" clId="{89EF4A44-DC13-45E3-A0ED-FD731D795AF2}" dt="2024-04-07T04:50:45.383" v="10655" actId="1076"/>
        <pc:sldMkLst>
          <pc:docMk/>
          <pc:sldMk cId="986664532" sldId="2147375990"/>
        </pc:sldMkLst>
        <pc:spChg chg="mod">
          <ac:chgData name="鄭 東洋(cheng tungyang)/ADT/雲林・製１・生產推進" userId="a745d7a6-311a-4c35-8004-dafd1272a433" providerId="ADAL" clId="{89EF4A44-DC13-45E3-A0ED-FD731D795AF2}" dt="2024-04-06T03:40:43.432" v="9090" actId="2711"/>
          <ac:spMkLst>
            <pc:docMk/>
            <pc:sldMk cId="986664532" sldId="2147375990"/>
            <ac:spMk id="2" creationId="{BB38953C-790D-4D4D-DF20-A845A06370A6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1:58:21.746" v="1290" actId="478"/>
          <ac:spMkLst>
            <pc:docMk/>
            <pc:sldMk cId="986664532" sldId="2147375990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04:50:45.383" v="10655" actId="1076"/>
          <ac:spMkLst>
            <pc:docMk/>
            <pc:sldMk cId="986664532" sldId="2147375990"/>
            <ac:spMk id="7" creationId="{71599FF2-0784-D8CC-CA37-B07F75F062E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29:56.146" v="6249" actId="1076"/>
          <ac:spMkLst>
            <pc:docMk/>
            <pc:sldMk cId="986664532" sldId="2147375990"/>
            <ac:spMk id="18" creationId="{9D82D330-2AEB-3575-4224-EE27491C33BA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10:29:42.420" v="6247" actId="20577"/>
          <ac:spMkLst>
            <pc:docMk/>
            <pc:sldMk cId="986664532" sldId="2147375990"/>
            <ac:spMk id="19" creationId="{DEA4C774-17CC-72C9-58A5-99212FC9DEE7}"/>
          </ac:spMkLst>
        </pc:spChg>
        <pc:picChg chg="add del mod">
          <ac:chgData name="鄭 東洋(cheng tungyang)/ADT/雲林・製１・生產推進" userId="a745d7a6-311a-4c35-8004-dafd1272a433" providerId="ADAL" clId="{89EF4A44-DC13-45E3-A0ED-FD731D795AF2}" dt="2024-04-04T15:10:39.983" v="6275" actId="478"/>
          <ac:picMkLst>
            <pc:docMk/>
            <pc:sldMk cId="986664532" sldId="2147375990"/>
            <ac:picMk id="4" creationId="{BC1A136E-ECF5-852E-F3BD-EA59DC79D7C7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4.300" v="1077" actId="478"/>
          <ac:picMkLst>
            <pc:docMk/>
            <pc:sldMk cId="986664532" sldId="2147375990"/>
            <ac:picMk id="6" creationId="{04F22CCB-634C-2BB9-6BFE-868A95ABF367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4:59:49.028" v="8053" actId="1076"/>
          <ac:picMkLst>
            <pc:docMk/>
            <pc:sldMk cId="986664532" sldId="2147375990"/>
            <ac:picMk id="6" creationId="{705F25D3-0C4B-7EDB-D0CA-8B38A3700C12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3.824" v="1076" actId="478"/>
          <ac:picMkLst>
            <pc:docMk/>
            <pc:sldMk cId="986664532" sldId="2147375990"/>
            <ac:picMk id="7" creationId="{1D7479DA-9CEE-818C-B912-AB1D8EBA920E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1:46:49.509" v="1217" actId="21"/>
          <ac:picMkLst>
            <pc:docMk/>
            <pc:sldMk cId="986664532" sldId="2147375990"/>
            <ac:picMk id="7" creationId="{E3BCD4CB-3C51-8197-95E7-A4237C3942BF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7.147" v="1081" actId="478"/>
          <ac:picMkLst>
            <pc:docMk/>
            <pc:sldMk cId="986664532" sldId="2147375990"/>
            <ac:picMk id="9" creationId="{75E9770D-A08B-28ED-0C4B-BCAA64BAE766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4:59:49.028" v="8053" actId="1076"/>
          <ac:picMkLst>
            <pc:docMk/>
            <pc:sldMk cId="986664532" sldId="2147375990"/>
            <ac:picMk id="9" creationId="{7B94F5B2-0B5D-5436-F4F0-A0E874349998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2T10:15:14.623" v="1089" actId="478"/>
          <ac:picMkLst>
            <pc:docMk/>
            <pc:sldMk cId="986664532" sldId="2147375990"/>
            <ac:picMk id="10" creationId="{EF51EF02-AF82-6853-2D70-F6D5C630ACBA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5.179" v="1079" actId="478"/>
          <ac:picMkLst>
            <pc:docMk/>
            <pc:sldMk cId="986664532" sldId="2147375990"/>
            <ac:picMk id="11" creationId="{7159A515-0672-2F1B-7292-B2C561FEE9A5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5:02:52.076" v="8160" actId="14100"/>
          <ac:picMkLst>
            <pc:docMk/>
            <pc:sldMk cId="986664532" sldId="2147375990"/>
            <ac:picMk id="11" creationId="{C42C0867-85A2-CA3D-3AFF-B7558241F3D9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4.682" v="1078" actId="478"/>
          <ac:picMkLst>
            <pc:docMk/>
            <pc:sldMk cId="986664532" sldId="2147375990"/>
            <ac:picMk id="13" creationId="{91600BB1-5D82-39B7-CB7B-52752AB30E68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5:02:54.090" v="8161" actId="1076"/>
          <ac:picMkLst>
            <pc:docMk/>
            <pc:sldMk cId="986664532" sldId="2147375990"/>
            <ac:picMk id="13" creationId="{A7C62C39-9EF5-BBCD-E2A1-A9B144B1E4EA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2T10:14:26.013" v="1080" actId="478"/>
          <ac:picMkLst>
            <pc:docMk/>
            <pc:sldMk cId="986664532" sldId="2147375990"/>
            <ac:picMk id="15" creationId="{B34F65D4-CEDE-B24C-1397-AC861AAE06EE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4:59:49.028" v="8053" actId="1076"/>
          <ac:picMkLst>
            <pc:docMk/>
            <pc:sldMk cId="986664532" sldId="2147375990"/>
            <ac:picMk id="15" creationId="{BFF5851A-567D-5C52-B19A-67B7C658BA1F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14:59:49.028" v="8053" actId="1076"/>
          <ac:picMkLst>
            <pc:docMk/>
            <pc:sldMk cId="986664532" sldId="2147375990"/>
            <ac:picMk id="17" creationId="{2C1377B0-4B81-458C-E650-87F8ACB8BE14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89EF4A44-DC13-45E3-A0ED-FD731D795AF2}" dt="2024-04-07T15:07:08.414" v="10730" actId="207"/>
        <pc:sldMkLst>
          <pc:docMk/>
          <pc:sldMk cId="2807610212" sldId="2147375991"/>
        </pc:sldMkLst>
        <pc:spChg chg="mod">
          <ac:chgData name="鄭 東洋(cheng tungyang)/ADT/雲林・製１・生產推進" userId="a745d7a6-311a-4c35-8004-dafd1272a433" providerId="ADAL" clId="{89EF4A44-DC13-45E3-A0ED-FD731D795AF2}" dt="2024-04-06T03:41:10.214" v="9092" actId="2711"/>
          <ac:spMkLst>
            <pc:docMk/>
            <pc:sldMk cId="2807610212" sldId="2147375991"/>
            <ac:spMk id="2" creationId="{BB38953C-790D-4D4D-DF20-A845A06370A6}"/>
          </ac:spMkLst>
        </pc:spChg>
        <pc:spChg chg="del mod">
          <ac:chgData name="鄭 東洋(cheng tungyang)/ADT/雲林・製１・生產推進" userId="a745d7a6-311a-4c35-8004-dafd1272a433" providerId="ADAL" clId="{89EF4A44-DC13-45E3-A0ED-FD731D795AF2}" dt="2024-04-03T04:01:55.207" v="1575" actId="478"/>
          <ac:spMkLst>
            <pc:docMk/>
            <pc:sldMk cId="2807610212" sldId="2147375991"/>
            <ac:spMk id="4" creationId="{72008A55-33D4-9959-69EE-8269CA9CC20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4:43:47.777" v="10657" actId="1076"/>
          <ac:spMkLst>
            <pc:docMk/>
            <pc:sldMk cId="2807610212" sldId="2147375991"/>
            <ac:spMk id="4" creationId="{C335BCF3-1BB7-A860-5EBF-2FFE88D5A4DA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5:26:27.076" v="8413" actId="1076"/>
          <ac:spMkLst>
            <pc:docMk/>
            <pc:sldMk cId="2807610212" sldId="2147375991"/>
            <ac:spMk id="6" creationId="{A095DDBC-42E4-524A-1CF4-F14ACCB3693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7T15:07:08.414" v="10730" actId="207"/>
          <ac:spMkLst>
            <pc:docMk/>
            <pc:sldMk cId="2807610212" sldId="2147375991"/>
            <ac:spMk id="7" creationId="{04184FC8-04D4-B89B-E25C-E3FC15FC7D9D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8:10:44.952" v="7979" actId="14100"/>
          <ac:spMkLst>
            <pc:docMk/>
            <pc:sldMk cId="2807610212" sldId="2147375991"/>
            <ac:spMk id="8" creationId="{FCB71D8F-7DDB-8AF9-956F-CA1CFA30C0CC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4:01:50.605" v="1568" actId="478"/>
          <ac:spMkLst>
            <pc:docMk/>
            <pc:sldMk cId="2807610212" sldId="2147375991"/>
            <ac:spMk id="12" creationId="{2FFC254A-3B9F-D185-1BC7-B4772D2E00D2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0" creationId="{69761789-7518-D33F-15F3-1AE4C41F4854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1" creationId="{0FDCF272-CF06-F01D-012D-D773537CAFB6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5" creationId="{28031F4D-0BFC-D8C5-48F6-E28F31F8A5D6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6" creationId="{0B9106DD-F780-F092-DC59-03E7C92B6E42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7" creationId="{727A5E69-0B25-9040-4A90-CB59A41E9E1F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29" creationId="{6171BE97-3BD1-591E-DBAD-FFE09CAD898C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36" creationId="{F111EA32-3D60-6D51-B203-456B06E47404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37" creationId="{CA2B5E9F-EB56-029B-BEC8-1F4BA3F6D941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39" creationId="{F57A13E4-6584-690E-397D-720190728BE1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3T05:57:46.456" v="2477"/>
          <ac:spMkLst>
            <pc:docMk/>
            <pc:sldMk cId="2807610212" sldId="2147375991"/>
            <ac:spMk id="40" creationId="{FE4B4FE4-CB04-C6E5-1A37-366226FB3774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7:59:49.033" v="4111" actId="164"/>
          <ac:spMkLst>
            <pc:docMk/>
            <pc:sldMk cId="2807610212" sldId="2147375991"/>
            <ac:spMk id="53" creationId="{DD99B6DA-EB40-C902-D37B-61622737E15C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8:03:12.799" v="4134" actId="478"/>
          <ac:spMkLst>
            <pc:docMk/>
            <pc:sldMk cId="2807610212" sldId="2147375991"/>
            <ac:spMk id="55" creationId="{3C38E076-BB2A-67DC-7CD9-91372E92BEAB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5:15:31.395" v="8403" actId="1076"/>
          <ac:spMkLst>
            <pc:docMk/>
            <pc:sldMk cId="2807610212" sldId="2147375991"/>
            <ac:spMk id="58" creationId="{6D490DC4-24E7-E9BF-342C-AFE840768E4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8:05:28.083" v="4311" actId="1076"/>
          <ac:spMkLst>
            <pc:docMk/>
            <pc:sldMk cId="2807610212" sldId="2147375991"/>
            <ac:spMk id="59" creationId="{2DE9C073-9F85-6214-BFF3-76ADC8B1E6BA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9:21:28.672" v="5095" actId="1076"/>
          <ac:spMkLst>
            <pc:docMk/>
            <pc:sldMk cId="2807610212" sldId="2147375991"/>
            <ac:spMk id="62" creationId="{B9EF5B59-D061-D6C8-7F91-AC4EC528EB67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9:19:09.736" v="4920" actId="478"/>
          <ac:spMkLst>
            <pc:docMk/>
            <pc:sldMk cId="2807610212" sldId="2147375991"/>
            <ac:spMk id="63" creationId="{96BDAE60-A255-FC7C-085B-958C9690C5A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3:44:18.425" v="6442" actId="1076"/>
          <ac:spMkLst>
            <pc:docMk/>
            <pc:sldMk cId="2807610212" sldId="2147375991"/>
            <ac:spMk id="66" creationId="{C0076926-EE19-C39E-37EF-AD435AB4B2D7}"/>
          </ac:spMkLst>
        </pc:spChg>
        <pc:grpChg chg="add del mod">
          <ac:chgData name="鄭 東洋(cheng tungyang)/ADT/雲林・製１・生產推進" userId="a745d7a6-311a-4c35-8004-dafd1272a433" providerId="ADAL" clId="{89EF4A44-DC13-45E3-A0ED-FD731D795AF2}" dt="2024-04-03T07:55:27.969" v="4020" actId="478"/>
          <ac:grpSpMkLst>
            <pc:docMk/>
            <pc:sldMk cId="2807610212" sldId="2147375991"/>
            <ac:grpSpMk id="17" creationId="{10506D3F-7C1A-3FA6-3587-EE568385AB3A}"/>
          </ac:grpSpMkLst>
        </pc:grpChg>
        <pc:grpChg chg="mod">
          <ac:chgData name="鄭 東洋(cheng tungyang)/ADT/雲林・製１・生產推進" userId="a745d7a6-311a-4c35-8004-dafd1272a433" providerId="ADAL" clId="{89EF4A44-DC13-45E3-A0ED-FD731D795AF2}" dt="2024-04-03T05:57:46.456" v="2477"/>
          <ac:grpSpMkLst>
            <pc:docMk/>
            <pc:sldMk cId="2807610212" sldId="2147375991"/>
            <ac:grpSpMk id="33" creationId="{9D69051C-8CD0-3D5D-34A8-E6CAA44CE96A}"/>
          </ac:grpSpMkLst>
        </pc:grpChg>
        <pc:grpChg chg="add del mod">
          <ac:chgData name="鄭 東洋(cheng tungyang)/ADT/雲林・製１・生產推進" userId="a745d7a6-311a-4c35-8004-dafd1272a433" providerId="ADAL" clId="{89EF4A44-DC13-45E3-A0ED-FD731D795AF2}" dt="2024-04-03T08:02:28.817" v="4125" actId="478"/>
          <ac:grpSpMkLst>
            <pc:docMk/>
            <pc:sldMk cId="2807610212" sldId="2147375991"/>
            <ac:grpSpMk id="54" creationId="{CF823C75-154A-27BC-AD23-3659CFBBB6FF}"/>
          </ac:grpSpMkLst>
        </pc:grpChg>
        <pc:picChg chg="del">
          <ac:chgData name="鄭 東洋(cheng tungyang)/ADT/雲林・製１・生產推進" userId="a745d7a6-311a-4c35-8004-dafd1272a433" providerId="ADAL" clId="{89EF4A44-DC13-45E3-A0ED-FD731D795AF2}" dt="2024-04-03T04:01:48.499" v="1565" actId="478"/>
          <ac:picMkLst>
            <pc:docMk/>
            <pc:sldMk cId="2807610212" sldId="2147375991"/>
            <ac:picMk id="6" creationId="{04F22CCB-634C-2BB9-6BFE-868A95ABF367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48.851" v="1566" actId="478"/>
          <ac:picMkLst>
            <pc:docMk/>
            <pc:sldMk cId="2807610212" sldId="2147375991"/>
            <ac:picMk id="7" creationId="{1D7479DA-9CEE-818C-B912-AB1D8EBA920E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3:44:13.761" v="6441" actId="1076"/>
          <ac:picMkLst>
            <pc:docMk/>
            <pc:sldMk cId="2807610212" sldId="2147375991"/>
            <ac:picMk id="9" creationId="{FC216BAF-2229-5D7C-6AD3-DCC5F2204103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49.324" v="1567" actId="478"/>
          <ac:picMkLst>
            <pc:docMk/>
            <pc:sldMk cId="2807610212" sldId="2147375991"/>
            <ac:picMk id="10" creationId="{E4FA5FDB-6E7D-83FB-2080-7CE1551C1F9D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51.907" v="1570" actId="478"/>
          <ac:picMkLst>
            <pc:docMk/>
            <pc:sldMk cId="2807610212" sldId="2147375991"/>
            <ac:picMk id="11" creationId="{7159A515-0672-2F1B-7292-B2C561FEE9A5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48.208" v="1564" actId="478"/>
          <ac:picMkLst>
            <pc:docMk/>
            <pc:sldMk cId="2807610212" sldId="2147375991"/>
            <ac:picMk id="13" creationId="{91600BB1-5D82-39B7-CB7B-52752AB30E68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52.466" v="1571" actId="478"/>
          <ac:picMkLst>
            <pc:docMk/>
            <pc:sldMk cId="2807610212" sldId="2147375991"/>
            <ac:picMk id="15" creationId="{B34F65D4-CEDE-B24C-1397-AC861AAE06EE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3:44:13.761" v="6441" actId="1076"/>
          <ac:picMkLst>
            <pc:docMk/>
            <pc:sldMk cId="2807610212" sldId="2147375991"/>
            <ac:picMk id="16" creationId="{D7A6281E-AE36-D2E4-E43D-247642CA6B24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51.490" v="1569" actId="478"/>
          <ac:picMkLst>
            <pc:docMk/>
            <pc:sldMk cId="2807610212" sldId="2147375991"/>
            <ac:picMk id="18" creationId="{A9211F05-B55B-6270-904B-B1E051A99BB7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19" creationId="{7AF4853B-AF63-A062-F47A-2E2E3E84D261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53.101" v="1572" actId="478"/>
          <ac:picMkLst>
            <pc:docMk/>
            <pc:sldMk cId="2807610212" sldId="2147375991"/>
            <ac:picMk id="22" creationId="{58FD39B6-A7AD-51AF-E6DB-B7940C0E51C0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4:01:53.508" v="1573" actId="478"/>
          <ac:picMkLst>
            <pc:docMk/>
            <pc:sldMk cId="2807610212" sldId="2147375991"/>
            <ac:picMk id="23" creationId="{81547988-A475-6122-ACEC-9042062F9A01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24" creationId="{C2210232-293A-811F-2BCA-FBCA6637CEDA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28" creationId="{F02EEC52-502B-63D7-FF69-24F2831C8886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0" creationId="{D9FACA78-309F-6CD7-5F42-328D9E28EB82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1" creationId="{1A81672E-242E-810A-0C31-BE1F834A67E5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2" creationId="{224FDAFC-CFE6-5E92-E83A-F0453545F296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4" creationId="{2BCFB321-2DA6-D71F-98C3-2F0875F4D449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5" creationId="{B7F26B48-5D23-A79A-6EFA-A1CE4369CAC3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3T05:57:46.456" v="2477"/>
          <ac:picMkLst>
            <pc:docMk/>
            <pc:sldMk cId="2807610212" sldId="2147375991"/>
            <ac:picMk id="38" creationId="{EB12C511-A94F-5F99-7E34-9D9069D0E868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5T04:04:29.128" v="6623" actId="1076"/>
          <ac:picMkLst>
            <pc:docMk/>
            <pc:sldMk cId="2807610212" sldId="2147375991"/>
            <ac:picMk id="42" creationId="{42D28250-2BBA-3EBC-B4E5-BFD22134A8FC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5T04:04:29.128" v="6623" actId="1076"/>
          <ac:picMkLst>
            <pc:docMk/>
            <pc:sldMk cId="2807610212" sldId="2147375991"/>
            <ac:picMk id="44" creationId="{0B95B05D-6A8E-D68C-EFA7-9F27769F7BEC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5T04:04:29.128" v="6623" actId="1076"/>
          <ac:picMkLst>
            <pc:docMk/>
            <pc:sldMk cId="2807610212" sldId="2147375991"/>
            <ac:picMk id="46" creationId="{7D2B92F0-A314-9E40-79F0-C6ABDDBA234A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5T04:04:29.128" v="6623" actId="1076"/>
          <ac:picMkLst>
            <pc:docMk/>
            <pc:sldMk cId="2807610212" sldId="2147375991"/>
            <ac:picMk id="48" creationId="{73FB525F-E60A-7359-F051-EA7F4C9FBBF5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5T04:04:29.128" v="6623" actId="1076"/>
          <ac:picMkLst>
            <pc:docMk/>
            <pc:sldMk cId="2807610212" sldId="2147375991"/>
            <ac:picMk id="50" creationId="{7F8474ED-47C1-A5D9-1DCB-2892202E3D37}"/>
          </ac:picMkLst>
        </pc:picChg>
        <pc:picChg chg="add del mod modCrop">
          <ac:chgData name="鄭 東洋(cheng tungyang)/ADT/雲林・製１・生產推進" userId="a745d7a6-311a-4c35-8004-dafd1272a433" providerId="ADAL" clId="{89EF4A44-DC13-45E3-A0ED-FD731D795AF2}" dt="2024-04-03T07:59:10.286" v="4095" actId="21"/>
          <ac:picMkLst>
            <pc:docMk/>
            <pc:sldMk cId="2807610212" sldId="2147375991"/>
            <ac:picMk id="51" creationId="{9862382F-A63D-F676-4059-83B11519A1FB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3T07:59:49.033" v="4111" actId="164"/>
          <ac:picMkLst>
            <pc:docMk/>
            <pc:sldMk cId="2807610212" sldId="2147375991"/>
            <ac:picMk id="52" creationId="{693FE75C-0103-C5D0-F754-19DB17C8F6D4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3:44:13.761" v="6441" actId="1076"/>
          <ac:picMkLst>
            <pc:docMk/>
            <pc:sldMk cId="2807610212" sldId="2147375991"/>
            <ac:picMk id="61" creationId="{B56CAF20-2057-AEB7-3999-0CBA2A0D3BB6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3:44:13.761" v="6441" actId="1076"/>
          <ac:picMkLst>
            <pc:docMk/>
            <pc:sldMk cId="2807610212" sldId="2147375991"/>
            <ac:picMk id="65" creationId="{75536F46-7CD8-5030-0A2A-8FC84CF41E4A}"/>
          </ac:picMkLst>
        </pc:picChg>
        <pc:picChg chg="add del mod">
          <ac:chgData name="鄭 東洋(cheng tungyang)/ADT/雲林・製１・生產推進" userId="a745d7a6-311a-4c35-8004-dafd1272a433" providerId="ADAL" clId="{89EF4A44-DC13-45E3-A0ED-FD731D795AF2}" dt="2024-04-03T09:28:30.128" v="5189" actId="478"/>
          <ac:picMkLst>
            <pc:docMk/>
            <pc:sldMk cId="2807610212" sldId="2147375991"/>
            <ac:picMk id="68" creationId="{B5B94364-343A-626F-9EA6-B58B2DBFB00E}"/>
          </ac:picMkLst>
        </pc:picChg>
        <pc:picChg chg="add mod modCrop">
          <ac:chgData name="鄭 東洋(cheng tungyang)/ADT/雲林・製１・生產推進" userId="a745d7a6-311a-4c35-8004-dafd1272a433" providerId="ADAL" clId="{89EF4A44-DC13-45E3-A0ED-FD731D795AF2}" dt="2024-04-03T09:29:38.971" v="5208" actId="1076"/>
          <ac:picMkLst>
            <pc:docMk/>
            <pc:sldMk cId="2807610212" sldId="2147375991"/>
            <ac:picMk id="70" creationId="{BF63B3B5-6271-59EB-EBD7-981A38D5E551}"/>
          </ac:picMkLst>
        </pc:picChg>
        <pc:cxnChg chg="add mod">
          <ac:chgData name="鄭 東洋(cheng tungyang)/ADT/雲林・製１・生產推進" userId="a745d7a6-311a-4c35-8004-dafd1272a433" providerId="ADAL" clId="{89EF4A44-DC13-45E3-A0ED-FD731D795AF2}" dt="2024-04-03T08:03:20.115" v="4135" actId="1076"/>
          <ac:cxnSpMkLst>
            <pc:docMk/>
            <pc:sldMk cId="2807610212" sldId="2147375991"/>
            <ac:cxnSpMk id="57" creationId="{398BC310-DE4E-35F3-B6CF-CBAD967CA6B6}"/>
          </ac:cxnSpMkLst>
        </pc:cxnChg>
      </pc:sldChg>
      <pc:sldChg chg="addSp delSp modSp add mod">
        <pc:chgData name="鄭 東洋(cheng tungyang)/ADT/雲林・製１・生產推進" userId="a745d7a6-311a-4c35-8004-dafd1272a433" providerId="ADAL" clId="{89EF4A44-DC13-45E3-A0ED-FD731D795AF2}" dt="2024-04-07T15:00:51.117" v="10723" actId="1076"/>
        <pc:sldMkLst>
          <pc:docMk/>
          <pc:sldMk cId="1160731665" sldId="2147375992"/>
        </pc:sldMkLst>
        <pc:spChg chg="mod">
          <ac:chgData name="鄭 東洋(cheng tungyang)/ADT/雲林・製１・生產推進" userId="a745d7a6-311a-4c35-8004-dafd1272a433" providerId="ADAL" clId="{89EF4A44-DC13-45E3-A0ED-FD731D795AF2}" dt="2024-04-06T03:41:42.569" v="9095" actId="2711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7:54:06.402" v="7293" actId="1076"/>
          <ac:spMkLst>
            <pc:docMk/>
            <pc:sldMk cId="1160731665" sldId="2147375992"/>
            <ac:spMk id="3" creationId="{CC87299F-E8E6-B2DE-35EE-0D12F980222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7:52:56.480" v="7279" actId="14100"/>
          <ac:spMkLst>
            <pc:docMk/>
            <pc:sldMk cId="1160731665" sldId="2147375992"/>
            <ac:spMk id="4" creationId="{46A747AC-6FD4-0984-589B-078D5E28BFA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8:03:53.019" v="7868" actId="1076"/>
          <ac:spMkLst>
            <pc:docMk/>
            <pc:sldMk cId="1160731665" sldId="2147375992"/>
            <ac:spMk id="6" creationId="{74DBEBBB-EC7B-96A0-3B5D-CA92BAB7283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3:34:38.825" v="8965" actId="20577"/>
          <ac:spMkLst>
            <pc:docMk/>
            <pc:sldMk cId="1160731665" sldId="2147375992"/>
            <ac:spMk id="7" creationId="{7A32AC88-D330-118E-A5C5-00ABBBD162F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5:42:25.003" v="8479" actId="20577"/>
          <ac:spMkLst>
            <pc:docMk/>
            <pc:sldMk cId="1160731665" sldId="2147375992"/>
            <ac:spMk id="9" creationId="{7AF8A707-D48B-70DE-CC53-565F48120F9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8:02:34.110" v="7741" actId="207"/>
          <ac:spMkLst>
            <pc:docMk/>
            <pc:sldMk cId="1160731665" sldId="2147375992"/>
            <ac:spMk id="10" creationId="{0CC79720-90EC-E791-5F76-C13EA479AA6C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7T15:00:51.117" v="10723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5T08:04:21.667" v="7872" actId="1076"/>
          <ac:spMkLst>
            <pc:docMk/>
            <pc:sldMk cId="1160731665" sldId="2147375992"/>
            <ac:spMk id="23" creationId="{C029F05B-F1B2-23B7-CA08-82D3603734EC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6T16:05:04.092" v="10541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5T08:00:12.677" v="7623" actId="1076"/>
          <ac:spMkLst>
            <pc:docMk/>
            <pc:sldMk cId="1160731665" sldId="2147375992"/>
            <ac:spMk id="25" creationId="{CC5DC176-1027-29E5-7EDC-2236D68D0B84}"/>
          </ac:spMkLst>
        </pc:spChg>
        <pc:spChg chg="del mod">
          <ac:chgData name="鄭 東洋(cheng tungyang)/ADT/雲林・製１・生產推進" userId="a745d7a6-311a-4c35-8004-dafd1272a433" providerId="ADAL" clId="{89EF4A44-DC13-45E3-A0ED-FD731D795AF2}" dt="2024-04-05T08:00:36.767" v="7629" actId="478"/>
          <ac:spMkLst>
            <pc:docMk/>
            <pc:sldMk cId="1160731665" sldId="2147375992"/>
            <ac:spMk id="26" creationId="{111320F0-90FC-D373-D3AD-F483F3674DF8}"/>
          </ac:spMkLst>
        </pc:spChg>
        <pc:picChg chg="mod">
          <ac:chgData name="鄭 東洋(cheng tungyang)/ADT/雲林・製１・生產推進" userId="a745d7a6-311a-4c35-8004-dafd1272a433" providerId="ADAL" clId="{89EF4A44-DC13-45E3-A0ED-FD731D795AF2}" dt="2024-04-05T08:00:03.730" v="7622" actId="1076"/>
          <ac:picMkLst>
            <pc:docMk/>
            <pc:sldMk cId="1160731665" sldId="2147375992"/>
            <ac:picMk id="17" creationId="{F099E972-BFA8-6252-6780-11F49F9A6A50}"/>
          </ac:picMkLst>
        </pc:picChg>
        <pc:picChg chg="mod">
          <ac:chgData name="鄭 東洋(cheng tungyang)/ADT/雲林・製１・生產推進" userId="a745d7a6-311a-4c35-8004-dafd1272a433" providerId="ADAL" clId="{89EF4A44-DC13-45E3-A0ED-FD731D795AF2}" dt="2024-04-05T08:00:12.677" v="7623" actId="1076"/>
          <ac:picMkLst>
            <pc:docMk/>
            <pc:sldMk cId="1160731665" sldId="2147375992"/>
            <ac:picMk id="19" creationId="{2BBB04FB-462B-3F61-BE6F-3C00420736D3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89EF4A44-DC13-45E3-A0ED-FD731D795AF2}" dt="2024-04-08T00:55:16.604" v="10763" actId="20577"/>
        <pc:sldMkLst>
          <pc:docMk/>
          <pc:sldMk cId="2849652558" sldId="2147375993"/>
        </pc:sldMkLst>
        <pc:spChg chg="mod">
          <ac:chgData name="鄭 東洋(cheng tungyang)/ADT/雲林・製１・生產推進" userId="a745d7a6-311a-4c35-8004-dafd1272a433" providerId="ADAL" clId="{89EF4A44-DC13-45E3-A0ED-FD731D795AF2}" dt="2024-04-05T06:47:49.140" v="6729" actId="20577"/>
          <ac:spMkLst>
            <pc:docMk/>
            <pc:sldMk cId="2849652558" sldId="2147375993"/>
            <ac:spMk id="2" creationId="{BB38953C-790D-4D4D-DF20-A845A06370A6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14:55:58.139" v="8029" actId="1076"/>
          <ac:spMkLst>
            <pc:docMk/>
            <pc:sldMk cId="2849652558" sldId="2147375993"/>
            <ac:spMk id="4" creationId="{A02CFEF2-49F8-E709-C4A2-3EAE2A8A6D08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7:28:53.741" v="3605" actId="478"/>
          <ac:spMkLst>
            <pc:docMk/>
            <pc:sldMk cId="2849652558" sldId="2147375993"/>
            <ac:spMk id="6" creationId="{45B131BA-1B96-15BC-B847-EDD2BD595D62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6:48:54.606" v="6738" actId="478"/>
          <ac:spMkLst>
            <pc:docMk/>
            <pc:sldMk cId="2849652558" sldId="2147375993"/>
            <ac:spMk id="6" creationId="{FFE8CC29-8ABE-98E6-77A9-06B75E5F2A4E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6T03:16:23.834" v="8957" actId="207"/>
          <ac:spMkLst>
            <pc:docMk/>
            <pc:sldMk cId="2849652558" sldId="2147375993"/>
            <ac:spMk id="7" creationId="{CCC09CC6-DABA-EACF-F8A2-F88087BC86E4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8T00:55:16.604" v="10763" actId="20577"/>
          <ac:spMkLst>
            <pc:docMk/>
            <pc:sldMk cId="2849652558" sldId="2147375993"/>
            <ac:spMk id="8" creationId="{63A411A4-957F-475C-BC16-B171E7E9BBFF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6:56:30.628" v="6983" actId="2711"/>
          <ac:spMkLst>
            <pc:docMk/>
            <pc:sldMk cId="2849652558" sldId="2147375993"/>
            <ac:spMk id="9" creationId="{248DF435-0B98-B712-B260-905F2B1A4AB5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7:07:54.935" v="3569" actId="478"/>
          <ac:spMkLst>
            <pc:docMk/>
            <pc:sldMk cId="2849652558" sldId="2147375993"/>
            <ac:spMk id="10" creationId="{6F2E2A0E-F369-C228-A277-47BCFE5243DE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5T06:52:01.888" v="6892" actId="478"/>
          <ac:spMkLst>
            <pc:docMk/>
            <pc:sldMk cId="2849652558" sldId="2147375993"/>
            <ac:spMk id="10" creationId="{D3B8C91A-EDE1-A75F-5BF9-BBBDEA55B6A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6:56:35.384" v="6984" actId="113"/>
          <ac:spMkLst>
            <pc:docMk/>
            <pc:sldMk cId="2849652558" sldId="2147375993"/>
            <ac:spMk id="11" creationId="{F262C338-06BD-A1F9-DE6F-C21C45C19F61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7:07:56.098" v="3570" actId="478"/>
          <ac:spMkLst>
            <pc:docMk/>
            <pc:sldMk cId="2849652558" sldId="2147375993"/>
            <ac:spMk id="12" creationId="{484AD4E1-243E-89EA-BB69-DE9C26852ED9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7:07:58.064" v="3571" actId="478"/>
          <ac:spMkLst>
            <pc:docMk/>
            <pc:sldMk cId="2849652558" sldId="2147375993"/>
            <ac:spMk id="14" creationId="{5E49BA6A-C0C5-7E30-6DA4-4DCEA7E6E471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6:56:25.073" v="6981" actId="113"/>
          <ac:spMkLst>
            <pc:docMk/>
            <pc:sldMk cId="2849652558" sldId="2147375993"/>
            <ac:spMk id="15" creationId="{2579BB05-68B3-C434-B652-F4C0E453AD42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7:32:40.415" v="3708" actId="478"/>
          <ac:spMkLst>
            <pc:docMk/>
            <pc:sldMk cId="2849652558" sldId="2147375993"/>
            <ac:spMk id="16" creationId="{1A39E5BC-F78E-52D2-80A6-09548076FBD0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7:32:33.889" v="3703" actId="571"/>
          <ac:spMkLst>
            <pc:docMk/>
            <pc:sldMk cId="2849652558" sldId="2147375993"/>
            <ac:spMk id="18" creationId="{D744B78D-0CD4-6A2F-4B42-D3C9A478F913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3T07:32:32.949" v="3702" actId="571"/>
          <ac:spMkLst>
            <pc:docMk/>
            <pc:sldMk cId="2849652558" sldId="2147375993"/>
            <ac:spMk id="20" creationId="{149063A2-CF7A-0646-4808-5A7B5F1C1001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7:08:01.963" v="3576" actId="478"/>
          <ac:spMkLst>
            <pc:docMk/>
            <pc:sldMk cId="2849652558" sldId="2147375993"/>
            <ac:spMk id="22" creationId="{0E0C386B-C4E4-5D24-8B33-3F147D113A01}"/>
          </ac:spMkLst>
        </pc:spChg>
        <pc:spChg chg="del">
          <ac:chgData name="鄭 東洋(cheng tungyang)/ADT/雲林・製１・生產推進" userId="a745d7a6-311a-4c35-8004-dafd1272a433" providerId="ADAL" clId="{89EF4A44-DC13-45E3-A0ED-FD731D795AF2}" dt="2024-04-03T07:08:00.059" v="3574" actId="478"/>
          <ac:spMkLst>
            <pc:docMk/>
            <pc:sldMk cId="2849652558" sldId="2147375993"/>
            <ac:spMk id="23" creationId="{701D165B-E852-AF8E-1262-D0A4A0AF7837}"/>
          </ac:spMkLst>
        </pc:spChg>
        <pc:spChg chg="add mod">
          <ac:chgData name="鄭 東洋(cheng tungyang)/ADT/雲林・製１・生產推進" userId="a745d7a6-311a-4c35-8004-dafd1272a433" providerId="ADAL" clId="{89EF4A44-DC13-45E3-A0ED-FD731D795AF2}" dt="2024-04-05T06:52:48.720" v="6906" actId="1076"/>
          <ac:spMkLst>
            <pc:docMk/>
            <pc:sldMk cId="2849652558" sldId="2147375993"/>
            <ac:spMk id="24" creationId="{9A3163EC-156C-E14C-81C4-6FDA90C0DABB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7:36:45.261" v="3751" actId="11529"/>
          <ac:spMkLst>
            <pc:docMk/>
            <pc:sldMk cId="2849652558" sldId="2147375993"/>
            <ac:spMk id="25" creationId="{737B45B5-C1C2-063A-73AF-82C3AC49A588}"/>
          </ac:spMkLst>
        </pc:spChg>
        <pc:spChg chg="add del mod">
          <ac:chgData name="鄭 東洋(cheng tungyang)/ADT/雲林・製１・生產推進" userId="a745d7a6-311a-4c35-8004-dafd1272a433" providerId="ADAL" clId="{89EF4A44-DC13-45E3-A0ED-FD731D795AF2}" dt="2024-04-03T07:38:13.548" v="3785" actId="478"/>
          <ac:spMkLst>
            <pc:docMk/>
            <pc:sldMk cId="2849652558" sldId="2147375993"/>
            <ac:spMk id="26" creationId="{C209D1E9-C817-6DCE-46C0-D24583D70DFE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8T00:49:04.739" v="10756" actId="14100"/>
          <ac:spMkLst>
            <pc:docMk/>
            <pc:sldMk cId="2849652558" sldId="2147375993"/>
            <ac:spMk id="41" creationId="{4EF27684-89FB-64E7-2D9B-F4FA6A06B496}"/>
          </ac:spMkLst>
        </pc:spChg>
        <pc:spChg chg="mod">
          <ac:chgData name="鄭 東洋(cheng tungyang)/ADT/雲林・製１・生產推進" userId="a745d7a6-311a-4c35-8004-dafd1272a433" providerId="ADAL" clId="{89EF4A44-DC13-45E3-A0ED-FD731D795AF2}" dt="2024-04-07T15:04:04.489" v="10725"/>
          <ac:spMkLst>
            <pc:docMk/>
            <pc:sldMk cId="2849652558" sldId="2147375993"/>
            <ac:spMk id="65" creationId="{785AFD28-7060-B610-434F-23955B782D11}"/>
          </ac:spMkLst>
        </pc:spChg>
        <pc:picChg chg="del mod">
          <ac:chgData name="鄭 東洋(cheng tungyang)/ADT/雲林・製１・生產推進" userId="a745d7a6-311a-4c35-8004-dafd1272a433" providerId="ADAL" clId="{89EF4A44-DC13-45E3-A0ED-FD731D795AF2}" dt="2024-04-04T15:09:47.739" v="6266" actId="21"/>
          <ac:picMkLst>
            <pc:docMk/>
            <pc:sldMk cId="2849652558" sldId="2147375993"/>
            <ac:picMk id="8" creationId="{AB2D89F1-4AA3-FFE6-2833-F454E982B561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7:07:54.198" v="3568" actId="478"/>
          <ac:picMkLst>
            <pc:docMk/>
            <pc:sldMk cId="2849652558" sldId="2147375993"/>
            <ac:picMk id="13" creationId="{91600BB1-5D82-39B7-CB7B-52752AB30E68}"/>
          </ac:picMkLst>
        </pc:picChg>
        <pc:picChg chg="add mod">
          <ac:chgData name="鄭 東洋(cheng tungyang)/ADT/雲林・製１・生產推進" userId="a745d7a6-311a-4c35-8004-dafd1272a433" providerId="ADAL" clId="{89EF4A44-DC13-45E3-A0ED-FD731D795AF2}" dt="2024-04-05T08:17:48.030" v="8017" actId="1076"/>
          <ac:picMkLst>
            <pc:docMk/>
            <pc:sldMk cId="2849652558" sldId="2147375993"/>
            <ac:picMk id="13" creationId="{FA8C141C-1AFA-FEE0-08EE-DB3538D667C1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7:07:58.773" v="3572" actId="478"/>
          <ac:picMkLst>
            <pc:docMk/>
            <pc:sldMk cId="2849652558" sldId="2147375993"/>
            <ac:picMk id="17" creationId="{44AFEF4A-C8B0-309F-47EF-5BD75E8F4664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7:07:59.334" v="3573" actId="478"/>
          <ac:picMkLst>
            <pc:docMk/>
            <pc:sldMk cId="2849652558" sldId="2147375993"/>
            <ac:picMk id="19" creationId="{DB2D6705-C729-8052-DC28-D46590CC5083}"/>
          </ac:picMkLst>
        </pc:picChg>
        <pc:picChg chg="del">
          <ac:chgData name="鄭 東洋(cheng tungyang)/ADT/雲林・製１・生產推進" userId="a745d7a6-311a-4c35-8004-dafd1272a433" providerId="ADAL" clId="{89EF4A44-DC13-45E3-A0ED-FD731D795AF2}" dt="2024-04-03T07:08:00.495" v="3575" actId="478"/>
          <ac:picMkLst>
            <pc:docMk/>
            <pc:sldMk cId="2849652558" sldId="2147375993"/>
            <ac:picMk id="21" creationId="{49FD0914-06BF-DEDE-B325-90264351DBF6}"/>
          </ac:picMkLst>
        </pc:picChg>
      </pc:sldChg>
      <pc:sldChg chg="del">
        <pc:chgData name="鄭 東洋(cheng tungyang)/ADT/雲林・製１・生產推進" userId="a745d7a6-311a-4c35-8004-dafd1272a433" providerId="ADAL" clId="{89EF4A44-DC13-45E3-A0ED-FD731D795AF2}" dt="2024-04-07T14:57:38.590" v="10705" actId="47"/>
        <pc:sldMkLst>
          <pc:docMk/>
          <pc:sldMk cId="725442438" sldId="2147375994"/>
        </pc:sldMkLst>
      </pc:sldChg>
      <pc:sldChg chg="del">
        <pc:chgData name="鄭 東洋(cheng tungyang)/ADT/雲林・製１・生產推進" userId="a745d7a6-311a-4c35-8004-dafd1272a433" providerId="ADAL" clId="{89EF4A44-DC13-45E3-A0ED-FD731D795AF2}" dt="2024-04-07T14:57:34.519" v="10704" actId="47"/>
        <pc:sldMkLst>
          <pc:docMk/>
          <pc:sldMk cId="1464658097" sldId="21473759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05FEF86-F602-417F-9180-269F9E2EAC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F21EBF-99A8-4C52-9136-C43DD0BFCD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A68B55B-4335-4F00-9FF2-F86D0B3FE800}" type="datetimeFigureOut">
              <a:rPr lang="zh-TW" altLang="en-US"/>
              <a:pPr>
                <a:defRPr/>
              </a:pPr>
              <a:t>2024/5/17</a:t>
            </a:fld>
            <a:endParaRPr lang="zh-TW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2B7B8D-6D43-4245-B926-5A6856AC7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4E3BC00-768B-468B-ADA7-563DCA5048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D3DDBEF-3C67-4D73-B1ED-693FA3D073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7721989-C0F6-4940-BB02-C9CC466DDC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u="none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959C25E-C14C-4F75-9C5F-1BF3E43BEF5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u="none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97D3296D-4F31-4B62-BC74-E8DDAC4497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3DDEE3AE-2B5E-43E1-90C8-A9C506B82B7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C00CD851-E604-46B1-AAE4-BF0DB6AD82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u="none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4E481AD-03FD-4577-992A-DA88D1F8E4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u="none"/>
            </a:lvl1pPr>
          </a:lstStyle>
          <a:p>
            <a:pPr>
              <a:defRPr/>
            </a:pPr>
            <a:fld id="{201A72BB-6605-4110-9EB2-3CB10EEEF4D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A72BB-6605-4110-9EB2-3CB10EEEF4D5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2183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A72BB-6605-4110-9EB2-3CB10EEEF4D5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602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A72BB-6605-4110-9EB2-3CB10EEEF4D5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085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A72BB-6605-4110-9EB2-3CB10EEEF4D5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65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A72BB-6605-4110-9EB2-3CB10EEEF4D5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803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://www.agc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://www.agc.co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18">
            <a:extLst>
              <a:ext uri="{FF2B5EF4-FFF2-40B4-BE49-F238E27FC236}">
                <a16:creationId xmlns:a16="http://schemas.microsoft.com/office/drawing/2014/main" id="{36CA7BC3-492B-42A0-A13D-D0D9E9162648}"/>
              </a:ext>
            </a:extLst>
          </p:cNvPr>
          <p:cNvSpPr/>
          <p:nvPr userDrawn="1"/>
        </p:nvSpPr>
        <p:spPr>
          <a:xfrm>
            <a:off x="255588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" name="テキスト ボックス 7">
            <a:extLst>
              <a:ext uri="{FF2B5EF4-FFF2-40B4-BE49-F238E27FC236}">
                <a16:creationId xmlns:a16="http://schemas.microsoft.com/office/drawing/2014/main" id="{69271C36-12B1-45A7-B149-C899407724F1}"/>
              </a:ext>
            </a:extLst>
          </p:cNvPr>
          <p:cNvSpPr txBox="1"/>
          <p:nvPr userDrawn="1"/>
        </p:nvSpPr>
        <p:spPr>
          <a:xfrm>
            <a:off x="1117600" y="7181850"/>
            <a:ext cx="184150" cy="547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ja-JP" altLang="en-US" sz="2954" b="1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" name="図 8">
            <a:extLst>
              <a:ext uri="{FF2B5EF4-FFF2-40B4-BE49-F238E27FC236}">
                <a16:creationId xmlns:a16="http://schemas.microsoft.com/office/drawing/2014/main" id="{7DB6D91E-B3D4-47E6-9CF9-E066FA077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6261100"/>
            <a:ext cx="46513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9">
            <a:extLst>
              <a:ext uri="{FF2B5EF4-FFF2-40B4-BE49-F238E27FC236}">
                <a16:creationId xmlns:a16="http://schemas.microsoft.com/office/drawing/2014/main" id="{1FF3FDB3-2075-4C74-B763-5F7007325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38" y="1555750"/>
            <a:ext cx="17748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10">
            <a:extLst>
              <a:ext uri="{FF2B5EF4-FFF2-40B4-BE49-F238E27FC236}">
                <a16:creationId xmlns:a16="http://schemas.microsoft.com/office/drawing/2014/main" id="{B17C2337-E472-4AD2-B6A9-2EB074BAFCA0}"/>
              </a:ext>
            </a:extLst>
          </p:cNvPr>
          <p:cNvSpPr txBox="1"/>
          <p:nvPr userDrawn="1"/>
        </p:nvSpPr>
        <p:spPr>
          <a:xfrm>
            <a:off x="642938" y="4813300"/>
            <a:ext cx="10621962" cy="7731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艾杰旭（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AGC)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顯示玻璃股份有限公司</a:t>
            </a:r>
          </a:p>
          <a:p>
            <a:pPr>
              <a:defRPr/>
            </a:pP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AGC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Display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Glass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Taiwan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Inc.</a:t>
            </a:r>
          </a:p>
        </p:txBody>
      </p:sp>
      <p:sp>
        <p:nvSpPr>
          <p:cNvPr id="20" name="タイトル 1"/>
          <p:cNvSpPr>
            <a:spLocks noGrp="1"/>
          </p:cNvSpPr>
          <p:nvPr>
            <p:ph type="ctrTitle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/>
          </p:nvPr>
        </p:nvSpPr>
        <p:spPr bwMode="white">
          <a:xfrm>
            <a:off x="562707" y="3125317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/>
          </a:p>
        </p:txBody>
      </p:sp>
      <p:sp>
        <p:nvSpPr>
          <p:cNvPr id="9" name="日付プレースホルダー 3">
            <a:extLst>
              <a:ext uri="{FF2B5EF4-FFF2-40B4-BE49-F238E27FC236}">
                <a16:creationId xmlns:a16="http://schemas.microsoft.com/office/drawing/2014/main" id="{EEDA9B49-4437-4AE2-8DB5-F7214B11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838" y="6332538"/>
            <a:ext cx="2627312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/>
              <a:t>年</a:t>
            </a:r>
            <a:r>
              <a:rPr lang="en-US" altLang="ja-JP"/>
              <a:t>XX</a:t>
            </a:r>
            <a:r>
              <a:rPr lang="ja-JP" altLang="en-US"/>
              <a:t>月</a:t>
            </a:r>
            <a:r>
              <a:rPr lang="en-US" altLang="ja-JP"/>
              <a:t>XX</a:t>
            </a:r>
            <a:r>
              <a:rPr lang="ja-JP" altLang="en-US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29907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11">
            <a:extLst>
              <a:ext uri="{FF2B5EF4-FFF2-40B4-BE49-F238E27FC236}">
                <a16:creationId xmlns:a16="http://schemas.microsoft.com/office/drawing/2014/main" id="{DC069B57-8712-406E-B20C-C92B52A645EA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0BEE6E8-6BA4-4A58-AD61-7A7CC7D372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557338"/>
            <a:ext cx="15621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FDFE207-4DD7-4392-9DD4-F53CDEFCFA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643188"/>
            <a:ext cx="12588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F49076A4-403E-45D6-A891-E9BD490930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822700"/>
            <a:ext cx="17541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3E46CB0-D0AB-43BB-91C0-8D22DF8195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63" y="5538788"/>
            <a:ext cx="30607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 bwMode="white">
          <a:xfrm>
            <a:off x="2147817" y="2638773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 bwMode="white">
          <a:xfrm>
            <a:off x="2147817" y="2890746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 bwMode="white">
          <a:xfrm>
            <a:off x="2149413" y="3151801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/>
          </p:nvPr>
        </p:nvSpPr>
        <p:spPr bwMode="white">
          <a:xfrm>
            <a:off x="643900" y="1916812"/>
            <a:ext cx="5908261" cy="532041"/>
          </a:xfrm>
        </p:spPr>
        <p:txBody>
          <a:bodyPr lIns="9000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/>
          </p:nvPr>
        </p:nvSpPr>
        <p:spPr bwMode="white">
          <a:xfrm>
            <a:off x="2149413" y="3409607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9214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7">
            <a:extLst>
              <a:ext uri="{FF2B5EF4-FFF2-40B4-BE49-F238E27FC236}">
                <a16:creationId xmlns:a16="http://schemas.microsoft.com/office/drawing/2014/main" id="{E710E3E6-8B7D-4795-91F5-933AFC9E6DC5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3AF34852-AD5C-4FE2-BE1C-649F0BF16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557338"/>
            <a:ext cx="12382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図 8">
            <a:extLst>
              <a:ext uri="{FF2B5EF4-FFF2-40B4-BE49-F238E27FC236}">
                <a16:creationId xmlns:a16="http://schemas.microsoft.com/office/drawing/2014/main" id="{488F3CD1-C1FE-4A01-81D5-C092CBC0D8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63" y="5538788"/>
            <a:ext cx="30607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79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18">
            <a:extLst>
              <a:ext uri="{FF2B5EF4-FFF2-40B4-BE49-F238E27FC236}">
                <a16:creationId xmlns:a16="http://schemas.microsoft.com/office/drawing/2014/main" id="{7C799528-67E7-4285-8C26-D3C02E85D5F5}"/>
              </a:ext>
            </a:extLst>
          </p:cNvPr>
          <p:cNvSpPr/>
          <p:nvPr userDrawn="1"/>
        </p:nvSpPr>
        <p:spPr>
          <a:xfrm>
            <a:off x="255588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" name="テキスト ボックス 7">
            <a:extLst>
              <a:ext uri="{FF2B5EF4-FFF2-40B4-BE49-F238E27FC236}">
                <a16:creationId xmlns:a16="http://schemas.microsoft.com/office/drawing/2014/main" id="{2EE9E653-162E-4E74-9244-D5E0677C8422}"/>
              </a:ext>
            </a:extLst>
          </p:cNvPr>
          <p:cNvSpPr txBox="1"/>
          <p:nvPr userDrawn="1"/>
        </p:nvSpPr>
        <p:spPr>
          <a:xfrm>
            <a:off x="1117600" y="7181850"/>
            <a:ext cx="184150" cy="547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ja-JP" altLang="en-US" sz="2954" b="1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" name="図 8">
            <a:extLst>
              <a:ext uri="{FF2B5EF4-FFF2-40B4-BE49-F238E27FC236}">
                <a16:creationId xmlns:a16="http://schemas.microsoft.com/office/drawing/2014/main" id="{4B7B7D66-F24E-4BFC-B0A4-A8330642FD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6261100"/>
            <a:ext cx="46513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9">
            <a:extLst>
              <a:ext uri="{FF2B5EF4-FFF2-40B4-BE49-F238E27FC236}">
                <a16:creationId xmlns:a16="http://schemas.microsoft.com/office/drawing/2014/main" id="{4129021F-118C-4CFC-ACAD-EF333C985F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38" y="1555750"/>
            <a:ext cx="17748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10">
            <a:extLst>
              <a:ext uri="{FF2B5EF4-FFF2-40B4-BE49-F238E27FC236}">
                <a16:creationId xmlns:a16="http://schemas.microsoft.com/office/drawing/2014/main" id="{BC4CD09E-46D3-421D-A0B3-DE099CA1357A}"/>
              </a:ext>
            </a:extLst>
          </p:cNvPr>
          <p:cNvSpPr txBox="1"/>
          <p:nvPr userDrawn="1"/>
        </p:nvSpPr>
        <p:spPr>
          <a:xfrm>
            <a:off x="642938" y="4813300"/>
            <a:ext cx="10621962" cy="7731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42963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艾杰旭（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AGC)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顯示玻璃股份有限公司</a:t>
            </a:r>
          </a:p>
          <a:p>
            <a:pPr>
              <a:defRPr/>
            </a:pP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AGC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Display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Glass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Taiwan</a:t>
            </a:r>
            <a:r>
              <a:rPr lang="ja-JP" altLang="en-US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2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Inc.</a:t>
            </a:r>
          </a:p>
        </p:txBody>
      </p:sp>
      <p:sp>
        <p:nvSpPr>
          <p:cNvPr id="20" name="タイトル 1"/>
          <p:cNvSpPr>
            <a:spLocks noGrp="1"/>
          </p:cNvSpPr>
          <p:nvPr>
            <p:ph type="ctrTitle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/>
          </p:nvPr>
        </p:nvSpPr>
        <p:spPr bwMode="white">
          <a:xfrm>
            <a:off x="562707" y="3125317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/>
          </a:p>
        </p:txBody>
      </p:sp>
      <p:sp>
        <p:nvSpPr>
          <p:cNvPr id="9" name="日付プレースホルダー 3">
            <a:extLst>
              <a:ext uri="{FF2B5EF4-FFF2-40B4-BE49-F238E27FC236}">
                <a16:creationId xmlns:a16="http://schemas.microsoft.com/office/drawing/2014/main" id="{345D6277-5C14-4FEE-9B12-2E1FFC79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838" y="6332538"/>
            <a:ext cx="2627312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/>
              <a:t>年</a:t>
            </a:r>
            <a:r>
              <a:rPr lang="en-US" altLang="ja-JP"/>
              <a:t>XX</a:t>
            </a:r>
            <a:r>
              <a:rPr lang="ja-JP" altLang="en-US"/>
              <a:t>月</a:t>
            </a:r>
            <a:r>
              <a:rPr lang="en-US" altLang="ja-JP"/>
              <a:t>XX</a:t>
            </a:r>
            <a:r>
              <a:rPr lang="ja-JP" altLang="en-US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273554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リーフォーム 4">
            <a:extLst>
              <a:ext uri="{FF2B5EF4-FFF2-40B4-BE49-F238E27FC236}">
                <a16:creationId xmlns:a16="http://schemas.microsoft.com/office/drawing/2014/main" id="{176FD215-BEA2-4704-8A60-FCAA86DAE1A7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4" name="図 7">
            <a:extLst>
              <a:ext uri="{FF2B5EF4-FFF2-40B4-BE49-F238E27FC236}">
                <a16:creationId xmlns:a16="http://schemas.microsoft.com/office/drawing/2014/main" id="{11FBEE10-C161-4FCB-A0BA-C2D09C7340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75" y="301625"/>
            <a:ext cx="11779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タイトル 1"/>
          <p:cNvSpPr>
            <a:spLocks noGrp="1"/>
          </p:cNvSpPr>
          <p:nvPr>
            <p:ph type="ctrTitle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1300B-C465-4114-B1C9-F3A1F03966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5263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6CE068-BE11-41B7-81DC-9E7423F0E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3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42F69-921C-4EFF-8EE9-88B579C21B1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3666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6">
            <a:extLst>
              <a:ext uri="{FF2B5EF4-FFF2-40B4-BE49-F238E27FC236}">
                <a16:creationId xmlns:a16="http://schemas.microsoft.com/office/drawing/2014/main" id="{655120ED-23FB-4096-B884-2606B2DDE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177800"/>
            <a:ext cx="1752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タイトル 1"/>
          <p:cNvSpPr>
            <a:spLocks noGrp="1"/>
          </p:cNvSpPr>
          <p:nvPr>
            <p:ph type="ctrTitle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A779D9-B8B3-4B6C-8563-6659EDCB01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5263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D395B9-A17A-4BF6-853C-DCE6B77DA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3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ABF74-2753-452A-9537-7FEF919CDEF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5700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7A4C91EB-486D-4A13-B4DF-1D7C460D5D59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441DA1DB-9792-4520-8BCB-8260ADA486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2E4939BC-659E-4A11-8ECA-46FDBE60D172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39BBC5-CDE8-49C2-A6BD-F0FE96DF1C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5002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FC79CE-7849-4D2F-8D1E-41069B1DA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EFCEC-B349-411C-9C5F-37954152197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380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3C8C8C14-F195-447B-9B4A-386D53433E84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6" name="直線コネクタ 7">
            <a:extLst>
              <a:ext uri="{FF2B5EF4-FFF2-40B4-BE49-F238E27FC236}">
                <a16:creationId xmlns:a16="http://schemas.microsoft.com/office/drawing/2014/main" id="{48AECB3C-7D49-4CF8-84D9-268594A83A36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8">
            <a:extLst>
              <a:ext uri="{FF2B5EF4-FFF2-40B4-BE49-F238E27FC236}">
                <a16:creationId xmlns:a16="http://schemas.microsoft.com/office/drawing/2014/main" id="{3AC986A1-167F-4D8F-B131-D99290E278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172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685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101548-918E-4C87-B4CA-57E5C3A9E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5002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7756875-C35F-4139-8B62-A8DCC2A51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3FB7B-10D9-4285-BB96-447A3435809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4140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C8C618-9312-480A-82A8-091DD757CD0B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6773DE9-9994-4A5F-8683-379CFA7DA828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3A158795-C358-4E25-8583-07645C248A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17" y="1016458"/>
            <a:ext cx="5671384" cy="792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236" y="1016458"/>
            <a:ext cx="5671384" cy="792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CB00712-9FF7-4C24-8D70-682FF4694E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1500" y="655002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03ABBA-C97E-4995-9F0D-BDD7BECBA0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1BE4D-6B4B-4131-9EAD-E2C789EE05D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555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823B368A-A9D0-43E3-BE2F-2CD089266B56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6" name="直線コネクタ 7">
            <a:extLst>
              <a:ext uri="{FF2B5EF4-FFF2-40B4-BE49-F238E27FC236}">
                <a16:creationId xmlns:a16="http://schemas.microsoft.com/office/drawing/2014/main" id="{A29F76F8-84AD-402E-9990-506DB1322AD4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8">
            <a:extLst>
              <a:ext uri="{FF2B5EF4-FFF2-40B4-BE49-F238E27FC236}">
                <a16:creationId xmlns:a16="http://schemas.microsoft.com/office/drawing/2014/main" id="{638167DD-9B56-4158-B60E-E2E9EAF3C6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172" y="1007390"/>
            <a:ext cx="4430769" cy="5400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040286-6DCA-4CCD-87AB-E50CB947A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8438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FE7C99-FCA7-4947-9987-667B3C8A4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6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F82CB-88AD-41DC-BAA6-30161A54111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5859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6">
            <a:extLst>
              <a:ext uri="{FF2B5EF4-FFF2-40B4-BE49-F238E27FC236}">
                <a16:creationId xmlns:a16="http://schemas.microsoft.com/office/drawing/2014/main" id="{E6381CF0-77FF-4C64-A498-CCEFFDD72BE1}"/>
              </a:ext>
            </a:extLst>
          </p:cNvPr>
          <p:cNvSpPr txBox="1"/>
          <p:nvPr userDrawn="1"/>
        </p:nvSpPr>
        <p:spPr>
          <a:xfrm>
            <a:off x="630238" y="3806825"/>
            <a:ext cx="1084262" cy="603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3323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323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4186F50B-4B5E-4C5C-B783-2D59A55497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95400"/>
            <a:ext cx="3651250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18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リーフォーム 4">
            <a:extLst>
              <a:ext uri="{FF2B5EF4-FFF2-40B4-BE49-F238E27FC236}">
                <a16:creationId xmlns:a16="http://schemas.microsoft.com/office/drawing/2014/main" id="{85FCF70A-054A-4309-9B8C-7C4A4E47FA02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4" name="図 7">
            <a:extLst>
              <a:ext uri="{FF2B5EF4-FFF2-40B4-BE49-F238E27FC236}">
                <a16:creationId xmlns:a16="http://schemas.microsoft.com/office/drawing/2014/main" id="{73DFAF49-FD2D-4BD2-B509-2FDA021D68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タイトル 1"/>
          <p:cNvSpPr>
            <a:spLocks noGrp="1"/>
          </p:cNvSpPr>
          <p:nvPr>
            <p:ph type="ctrTitle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2D9B1-841F-4961-8B9A-D392ED7EE7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5263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BC7612-B90A-42EB-8E28-9891E0D1A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3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40355-031E-4806-A206-3A2618B326D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85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54D59B4-00A9-4DFD-9A98-78E6FE2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295400"/>
            <a:ext cx="3654425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FD9090C-87CA-4833-B3F3-E895B4999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897313"/>
            <a:ext cx="15621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8228CAD-6408-4E54-AFD3-97915F0037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4983163"/>
            <a:ext cx="12588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hlinkClick r:id="rId5"/>
            <a:extLst>
              <a:ext uri="{FF2B5EF4-FFF2-40B4-BE49-F238E27FC236}">
                <a16:creationId xmlns:a16="http://schemas.microsoft.com/office/drawing/2014/main" id="{9D20ACD3-EAF9-46AD-8896-D3BF37FAD3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6162675"/>
            <a:ext cx="17541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 bwMode="black">
          <a:xfrm>
            <a:off x="2147817" y="4978748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/>
          </p:nvPr>
        </p:nvSpPr>
        <p:spPr bwMode="black">
          <a:xfrm>
            <a:off x="2147817" y="5230721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/>
          </p:nvPr>
        </p:nvSpPr>
        <p:spPr bwMode="black">
          <a:xfrm>
            <a:off x="2149413" y="5491776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 bwMode="black">
          <a:xfrm>
            <a:off x="643900" y="4256787"/>
            <a:ext cx="5908261" cy="532041"/>
          </a:xfrm>
        </p:spPr>
        <p:txBody>
          <a:bodyPr lIns="9000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/>
          </p:nvPr>
        </p:nvSpPr>
        <p:spPr bwMode="black">
          <a:xfrm>
            <a:off x="2149413" y="5749582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708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11">
            <a:extLst>
              <a:ext uri="{FF2B5EF4-FFF2-40B4-BE49-F238E27FC236}">
                <a16:creationId xmlns:a16="http://schemas.microsoft.com/office/drawing/2014/main" id="{E75EBC3B-A46C-430B-A537-BE52ECBD3826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2B1E2B5-CEA4-4F1A-A4FF-744D9E9D76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557338"/>
            <a:ext cx="15621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D8E8970-231B-430F-B149-CE578BD3D5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643188"/>
            <a:ext cx="12588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DEE27A89-26DD-40F8-869C-A1EEA1CFF6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822700"/>
            <a:ext cx="17541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B44EA6C-0E88-4549-9F6D-AAA69627A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63" y="5538788"/>
            <a:ext cx="30607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 bwMode="white">
          <a:xfrm>
            <a:off x="2147817" y="2638773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 bwMode="white">
          <a:xfrm>
            <a:off x="2147817" y="2890746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 bwMode="white">
          <a:xfrm>
            <a:off x="2149413" y="3151801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/>
          </p:nvPr>
        </p:nvSpPr>
        <p:spPr bwMode="white">
          <a:xfrm>
            <a:off x="643900" y="1916812"/>
            <a:ext cx="5908261" cy="532041"/>
          </a:xfrm>
        </p:spPr>
        <p:txBody>
          <a:bodyPr lIns="9000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/>
          </p:nvPr>
        </p:nvSpPr>
        <p:spPr bwMode="white">
          <a:xfrm>
            <a:off x="2149413" y="3409607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53563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7">
            <a:extLst>
              <a:ext uri="{FF2B5EF4-FFF2-40B4-BE49-F238E27FC236}">
                <a16:creationId xmlns:a16="http://schemas.microsoft.com/office/drawing/2014/main" id="{04113271-E085-44E8-9A29-48811EE56D1B}"/>
              </a:ext>
            </a:extLst>
          </p:cNvPr>
          <p:cNvSpPr/>
          <p:nvPr userDrawn="1"/>
        </p:nvSpPr>
        <p:spPr>
          <a:xfrm>
            <a:off x="227013" y="169863"/>
            <a:ext cx="11741150" cy="6053137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6" tIns="42203" rIns="84406" bIns="42203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9B876096-0258-4C06-9FAB-23D21E7837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557338"/>
            <a:ext cx="12382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図 8">
            <a:extLst>
              <a:ext uri="{FF2B5EF4-FFF2-40B4-BE49-F238E27FC236}">
                <a16:creationId xmlns:a16="http://schemas.microsoft.com/office/drawing/2014/main" id="{5475CCDA-05EB-479F-BAC5-C945E1663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63" y="5538788"/>
            <a:ext cx="30607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44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6">
            <a:extLst>
              <a:ext uri="{FF2B5EF4-FFF2-40B4-BE49-F238E27FC236}">
                <a16:creationId xmlns:a16="http://schemas.microsoft.com/office/drawing/2014/main" id="{13A4D06A-2741-48C3-9A7B-F1AD7DED8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177800"/>
            <a:ext cx="16271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タイトル 1"/>
          <p:cNvSpPr>
            <a:spLocks noGrp="1"/>
          </p:cNvSpPr>
          <p:nvPr>
            <p:ph type="ctrTitle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F861B3-F6E3-4F80-A8A1-81F36E962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5263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2DE22E-9A51-423E-840B-B8864A9DF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3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AA6FB-EEB8-4C59-9ECD-8ACABFC5111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284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3088" y="566737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497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7F3993A3-02AE-4826-9A9E-C1D57A28268B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6" name="直線コネクタ 7">
            <a:extLst>
              <a:ext uri="{FF2B5EF4-FFF2-40B4-BE49-F238E27FC236}">
                <a16:creationId xmlns:a16="http://schemas.microsoft.com/office/drawing/2014/main" id="{65304B14-D096-46F3-BB8E-2C2D81370A0F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8">
            <a:extLst>
              <a:ext uri="{FF2B5EF4-FFF2-40B4-BE49-F238E27FC236}">
                <a16:creationId xmlns:a16="http://schemas.microsoft.com/office/drawing/2014/main" id="{A909B60E-198E-480F-ABE1-CEC271C22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260350"/>
            <a:ext cx="13223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172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685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792E330-D06F-47D6-B158-7EDF0A4D3F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5002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CEEEC5-B6E1-4257-992E-A57B48886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4CE15-71EE-48F0-B15B-165384C70F8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403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A2615C-9A2E-42A2-9605-B5BBBFF83E56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95445FF-857C-4CA7-85B9-4708A35494F5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5572CA76-C2BA-43E7-A118-2AA4D10A33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17" y="1016458"/>
            <a:ext cx="5671384" cy="792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236" y="1016458"/>
            <a:ext cx="5671384" cy="792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2F72712-167A-4277-8EA1-05B78218E3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1500" y="6550025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C87510-9538-4FF4-B7D7-54FB176956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63300" y="6537325"/>
            <a:ext cx="779463" cy="377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63CCA-BFA8-47CA-BE28-E8265B0CFAF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0467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>
            <a:extLst>
              <a:ext uri="{FF2B5EF4-FFF2-40B4-BE49-F238E27FC236}">
                <a16:creationId xmlns:a16="http://schemas.microsoft.com/office/drawing/2014/main" id="{23640C89-08CE-435C-BCA6-84CFE0AAC391}"/>
              </a:ext>
            </a:extLst>
          </p:cNvPr>
          <p:cNvSpPr/>
          <p:nvPr userDrawn="1"/>
        </p:nvSpPr>
        <p:spPr>
          <a:xfrm>
            <a:off x="227013" y="169863"/>
            <a:ext cx="11741150" cy="6477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cxnSp>
        <p:nvCxnSpPr>
          <p:cNvPr id="6" name="直線コネクタ 7">
            <a:extLst>
              <a:ext uri="{FF2B5EF4-FFF2-40B4-BE49-F238E27FC236}">
                <a16:creationId xmlns:a16="http://schemas.microsoft.com/office/drawing/2014/main" id="{420AB246-B8AB-4D51-9707-CF7D9B3EE75D}"/>
              </a:ext>
            </a:extLst>
          </p:cNvPr>
          <p:cNvCxnSpPr/>
          <p:nvPr userDrawn="1"/>
        </p:nvCxnSpPr>
        <p:spPr>
          <a:xfrm>
            <a:off x="227013" y="6561138"/>
            <a:ext cx="11741150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8">
            <a:extLst>
              <a:ext uri="{FF2B5EF4-FFF2-40B4-BE49-F238E27FC236}">
                <a16:creationId xmlns:a16="http://schemas.microsoft.com/office/drawing/2014/main" id="{F1D06556-D0E9-4C72-A191-885EA5BE3E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01625"/>
            <a:ext cx="14271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172" y="1007390"/>
            <a:ext cx="4430769" cy="5400000"/>
          </a:xfrm>
        </p:spPr>
        <p:txBody>
          <a:bodyPr/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 bwMode="white">
          <a:xfrm>
            <a:off x="293291" y="175266"/>
            <a:ext cx="9910804" cy="679203"/>
          </a:xfrm>
        </p:spPr>
        <p:txBody>
          <a:bodyPr/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5E57DA-F3F9-43DF-ACDA-907C2B554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81500" y="6548438"/>
            <a:ext cx="6781800" cy="365125"/>
          </a:xfrm>
        </p:spPr>
        <p:txBody>
          <a:bodyPr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BB627B-4888-445E-84A7-F559C3C30B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63300" y="6537325"/>
            <a:ext cx="779463" cy="376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67CAA-42CC-4E2D-8654-4E4B953DA8E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073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6">
            <a:extLst>
              <a:ext uri="{FF2B5EF4-FFF2-40B4-BE49-F238E27FC236}">
                <a16:creationId xmlns:a16="http://schemas.microsoft.com/office/drawing/2014/main" id="{E9563A4E-EE82-41C6-B9FA-1FF3390DFE99}"/>
              </a:ext>
            </a:extLst>
          </p:cNvPr>
          <p:cNvSpPr txBox="1"/>
          <p:nvPr userDrawn="1"/>
        </p:nvSpPr>
        <p:spPr>
          <a:xfrm>
            <a:off x="630238" y="3806825"/>
            <a:ext cx="1084262" cy="603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3323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323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819763EF-F078-45BA-A8E4-204CA2E4AC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95400"/>
            <a:ext cx="3651250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45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FF1966D-1A78-4836-8235-D32365A3A0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295400"/>
            <a:ext cx="3654425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35ADE67-ACA6-4870-B13E-3F023A9379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897313"/>
            <a:ext cx="15621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C5B0C14-0289-4DCB-8166-03BC6403F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4983163"/>
            <a:ext cx="12588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hlinkClick r:id="rId5"/>
            <a:extLst>
              <a:ext uri="{FF2B5EF4-FFF2-40B4-BE49-F238E27FC236}">
                <a16:creationId xmlns:a16="http://schemas.microsoft.com/office/drawing/2014/main" id="{7575FDA7-1CFB-4E82-A867-C451A098DB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6162675"/>
            <a:ext cx="17541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3"/>
          <p:cNvSpPr>
            <a:spLocks noGrp="1"/>
          </p:cNvSpPr>
          <p:nvPr>
            <p:ph type="body" sz="quarter" idx="17"/>
          </p:nvPr>
        </p:nvSpPr>
        <p:spPr bwMode="black">
          <a:xfrm>
            <a:off x="2147817" y="4978748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/>
          </p:nvPr>
        </p:nvSpPr>
        <p:spPr bwMode="black">
          <a:xfrm>
            <a:off x="2147817" y="5230721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/>
          </p:nvPr>
        </p:nvSpPr>
        <p:spPr bwMode="black">
          <a:xfrm>
            <a:off x="2149413" y="5491776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 bwMode="black">
          <a:xfrm>
            <a:off x="643900" y="4256787"/>
            <a:ext cx="5908261" cy="532041"/>
          </a:xfrm>
        </p:spPr>
        <p:txBody>
          <a:bodyPr lIns="9000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/>
          </p:nvPr>
        </p:nvSpPr>
        <p:spPr bwMode="black">
          <a:xfrm>
            <a:off x="2149413" y="5749582"/>
            <a:ext cx="2984755" cy="150734"/>
          </a:xfr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220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EC723CC-51DD-44EE-904E-257E378F8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9713" y="101600"/>
            <a:ext cx="10271125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ヘッダータイトル</a:t>
            </a:r>
            <a:endParaRPr lang="en-US" altLang="ja-JP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9E77139-35E3-4F1B-BDE7-D11AB99FB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9713" y="1130300"/>
            <a:ext cx="116967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10BB-8D65-4269-9F5E-896971C3D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4038" y="6537325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1CDD3-809D-46BB-AA02-778B99627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300" y="6537325"/>
            <a:ext cx="779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324650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pPr>
              <a:defRPr/>
            </a:pPr>
            <a:fld id="{DD66515C-A924-489C-809B-7594DC1F7F2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59" r:id="rId1"/>
    <p:sldLayoutId id="2147486260" r:id="rId2"/>
    <p:sldLayoutId id="2147486261" r:id="rId3"/>
    <p:sldLayoutId id="2147486262" r:id="rId4"/>
    <p:sldLayoutId id="2147486263" r:id="rId5"/>
    <p:sldLayoutId id="2147486264" r:id="rId6"/>
    <p:sldLayoutId id="2147486265" r:id="rId7"/>
    <p:sldLayoutId id="2147486266" r:id="rId8"/>
    <p:sldLayoutId id="2147486267" r:id="rId9"/>
    <p:sldLayoutId id="2147486268" r:id="rId10"/>
    <p:sldLayoutId id="2147486269" r:id="rId11"/>
  </p:sldLayoutIdLst>
  <p:hf hdr="0"/>
  <p:txStyles>
    <p:titleStyle>
      <a:lvl1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4572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6pPr>
      <a:lvl7pPr marL="9144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7pPr>
      <a:lvl8pPr marL="13716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8pPr>
      <a:lvl9pPr marL="18288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9pPr>
    </p:titleStyle>
    <p:bodyStyle>
      <a:lvl1pPr marL="209550" indent="-209550" algn="l" defTabSz="842963" rtl="0" eaLnBrk="0" fontAlgn="base" hangingPunct="0">
        <a:lnSpc>
          <a:spcPct val="90000"/>
        </a:lnSpc>
        <a:spcBef>
          <a:spcPts val="925"/>
        </a:spcBef>
        <a:spcAft>
          <a:spcPct val="0"/>
        </a:spcAft>
        <a:buFont typeface="Arial" panose="020B0604020202020204" pitchFamily="34" charset="0"/>
        <a:buChar char="•"/>
        <a:defRPr kumimoji="1" sz="22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1825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4100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6375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4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8650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2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03D16DCD-44A0-491B-A62F-C1D41CC56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9713" y="101600"/>
            <a:ext cx="10271125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ヘッダータイトル</a:t>
            </a:r>
            <a:endParaRPr lang="en-US" altLang="ja-JP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40924804-F17B-42D6-B861-BF1D310C1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9713" y="1130300"/>
            <a:ext cx="116967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D451-92D5-4C0D-87CE-CAF6A9890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4038" y="6537325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7490C-146A-42D3-8850-25FB98A4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300" y="6537325"/>
            <a:ext cx="7794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324650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pPr>
              <a:defRPr/>
            </a:pPr>
            <a:fld id="{80F5636B-9DED-4E8F-B6E2-1A5972E7BA0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70" r:id="rId1"/>
    <p:sldLayoutId id="2147486271" r:id="rId2"/>
    <p:sldLayoutId id="2147486272" r:id="rId3"/>
    <p:sldLayoutId id="2147486273" r:id="rId4"/>
    <p:sldLayoutId id="2147486274" r:id="rId5"/>
    <p:sldLayoutId id="2147486275" r:id="rId6"/>
    <p:sldLayoutId id="2147486276" r:id="rId7"/>
    <p:sldLayoutId id="2147486277" r:id="rId8"/>
    <p:sldLayoutId id="2147486278" r:id="rId9"/>
    <p:sldLayoutId id="2147486279" r:id="rId10"/>
    <p:sldLayoutId id="2147486280" r:id="rId11"/>
  </p:sldLayoutIdLst>
  <p:hf hdr="0"/>
  <p:txStyles>
    <p:titleStyle>
      <a:lvl1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2pPr>
      <a:lvl3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3pPr>
      <a:lvl4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4pPr>
      <a:lvl5pPr algn="l" defTabSz="8429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5pPr>
      <a:lvl6pPr marL="4572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6pPr>
      <a:lvl7pPr marL="9144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7pPr>
      <a:lvl8pPr marL="13716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8pPr>
      <a:lvl9pPr marL="1828800" algn="l" defTabSz="842963" rtl="0" fontAlgn="base">
        <a:lnSpc>
          <a:spcPct val="90000"/>
        </a:lnSpc>
        <a:spcBef>
          <a:spcPct val="0"/>
        </a:spcBef>
        <a:spcAft>
          <a:spcPct val="0"/>
        </a:spcAft>
        <a:defRPr kumimoji="1" sz="2500" b="1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</a:defRPr>
      </a:lvl9pPr>
    </p:titleStyle>
    <p:bodyStyle>
      <a:lvl1pPr marL="209550" indent="-209550" algn="l" defTabSz="842963" rtl="0" eaLnBrk="0" fontAlgn="base" hangingPunct="0">
        <a:lnSpc>
          <a:spcPct val="90000"/>
        </a:lnSpc>
        <a:spcBef>
          <a:spcPts val="925"/>
        </a:spcBef>
        <a:spcAft>
          <a:spcPct val="0"/>
        </a:spcAft>
        <a:buFont typeface="Arial" panose="020B0604020202020204" pitchFamily="34" charset="0"/>
        <a:buChar char="•"/>
        <a:defRPr kumimoji="1" sz="22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1825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4100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6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6375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4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8650" indent="-209550" algn="l" defTabSz="842963" rtl="0" eaLnBrk="0" fontAlgn="base" hangingPunct="0">
        <a:lnSpc>
          <a:spcPct val="90000"/>
        </a:lnSpc>
        <a:spcBef>
          <a:spcPts val="463"/>
        </a:spcBef>
        <a:spcAft>
          <a:spcPct val="0"/>
        </a:spcAft>
        <a:buFont typeface="Arial" panose="020B0604020202020204" pitchFamily="34" charset="0"/>
        <a:buChar char="•"/>
        <a:defRPr kumimoji="1" sz="1200" kern="120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日付プレースホルダー 3">
            <a:extLst>
              <a:ext uri="{FF2B5EF4-FFF2-40B4-BE49-F238E27FC236}">
                <a16:creationId xmlns:a16="http://schemas.microsoft.com/office/drawing/2014/main" id="{CC441FD7-9DF3-4D1D-A778-3A8D7B98BBBD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8904312" y="5589240"/>
            <a:ext cx="3528392" cy="1412776"/>
          </a:xfrm>
          <a:prstGeom prst="rect">
            <a:avLst/>
          </a:prstGeom>
        </p:spPr>
        <p:txBody>
          <a:bodyPr/>
          <a:lstStyle>
            <a:lvl1pPr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u="sng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zh-TW" altLang="en-US" sz="2400" b="1" u="none">
                <a:latin typeface="+mn-ea"/>
                <a:ea typeface="+mn-ea"/>
              </a:rPr>
              <a:t>        </a:t>
            </a:r>
            <a:r>
              <a:rPr lang="en-US" altLang="zh-TW" sz="2400" b="1" u="none">
                <a:latin typeface="+mn-ea"/>
                <a:ea typeface="+mn-ea"/>
              </a:rPr>
              <a:t>2024.4.9</a:t>
            </a:r>
            <a:endParaRPr lang="en-US" altLang="ja-JP" sz="2400" b="1" u="none"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ja-JP" sz="2400" b="1" u="none">
                <a:latin typeface="+mn-ea"/>
                <a:ea typeface="+mn-ea"/>
              </a:rPr>
              <a:t>ADT </a:t>
            </a:r>
            <a:r>
              <a:rPr lang="ja-JP" altLang="en-US" sz="2400" b="1" u="none">
                <a:latin typeface="+mn-ea"/>
                <a:ea typeface="+mn-ea"/>
              </a:rPr>
              <a:t>生産推</a:t>
            </a:r>
            <a:r>
              <a:rPr lang="zh-TW" altLang="en-US" sz="2400" b="1" u="none">
                <a:latin typeface="+mn-ea"/>
                <a:ea typeface="+mn-ea"/>
              </a:rPr>
              <a:t>進課</a:t>
            </a:r>
            <a:endParaRPr lang="en-US" altLang="zh-TW" sz="2400" b="1" u="none">
              <a:latin typeface="+mn-ea"/>
              <a:ea typeface="+mn-ea"/>
            </a:endParaRPr>
          </a:p>
          <a:p>
            <a:pPr algn="ctr">
              <a:defRPr/>
            </a:pPr>
            <a:r>
              <a:rPr lang="zh-TW" altLang="en-US" sz="2400" b="1" u="none">
                <a:latin typeface="+mn-ea"/>
                <a:ea typeface="+mn-ea"/>
              </a:rPr>
              <a:t>              鄭東洋</a:t>
            </a:r>
            <a:endParaRPr lang="en-US" altLang="zh-TW" sz="2400" b="1" u="none">
              <a:latin typeface="+mn-ea"/>
              <a:ea typeface="+mn-ea"/>
            </a:endParaRPr>
          </a:p>
        </p:txBody>
      </p:sp>
      <p:sp>
        <p:nvSpPr>
          <p:cNvPr id="27651" name="標題 1">
            <a:extLst>
              <a:ext uri="{FF2B5EF4-FFF2-40B4-BE49-F238E27FC236}">
                <a16:creationId xmlns:a16="http://schemas.microsoft.com/office/drawing/2014/main" id="{FCAEA8E9-F867-424B-BA70-1CE1E22502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6160" y="1340768"/>
            <a:ext cx="12192000" cy="2849562"/>
          </a:xfrm>
        </p:spPr>
        <p:txBody>
          <a:bodyPr/>
          <a:lstStyle/>
          <a:p>
            <a:pPr algn="ctr"/>
            <a:b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</a:br>
            <a:b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4800"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4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DX</a:t>
            </a:r>
            <a:r>
              <a:rPr lang="ja-JP" altLang="zh-TW" sz="4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活動</a:t>
            </a:r>
            <a:r>
              <a:rPr lang="zh-TW" altLang="en-US" sz="4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事例</a:t>
            </a:r>
            <a:br>
              <a:rPr lang="en-US" altLang="zh-TW" sz="40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</a:br>
            <a:br>
              <a:rPr lang="en-US" altLang="ja-JP" sz="40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</a:br>
            <a:r>
              <a:rPr lang="en-US" altLang="ja-JP" sz="4800"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P</a:t>
            </a:r>
            <a:r>
              <a:rPr lang="en-US" altLang="ja-JP" sz="4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ython</a:t>
            </a:r>
            <a:endParaRPr lang="ja-JP" altLang="en-US" sz="3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6504704-B3A9-6D61-1028-8111AE55EE66}"/>
              </a:ext>
            </a:extLst>
          </p:cNvPr>
          <p:cNvCxnSpPr/>
          <p:nvPr/>
        </p:nvCxnSpPr>
        <p:spPr>
          <a:xfrm>
            <a:off x="3028459" y="3068960"/>
            <a:ext cx="6019869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  <p:pic>
        <p:nvPicPr>
          <p:cNvPr id="8" name="圖片 7" descr="一張含有 螢幕擷取畫面, Rectangle, 行, 設計 的圖片&#10;&#10;自動產生的描述">
            <a:extLst>
              <a:ext uri="{FF2B5EF4-FFF2-40B4-BE49-F238E27FC236}">
                <a16:creationId xmlns:a16="http://schemas.microsoft.com/office/drawing/2014/main" id="{822174A0-7182-D16D-C13E-2D6CB702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30469"/>
          <a:stretch/>
        </p:blipFill>
        <p:spPr>
          <a:xfrm>
            <a:off x="5087888" y="4556446"/>
            <a:ext cx="1372480" cy="1193218"/>
          </a:xfrm>
          <a:prstGeom prst="rect">
            <a:avLst/>
          </a:prstGeom>
        </p:spPr>
      </p:pic>
      <p:pic>
        <p:nvPicPr>
          <p:cNvPr id="12" name="圖片 11" descr="一張含有 螢幕擷取畫面, Rectangle, 文字, 設計 的圖片&#10;&#10;自動產生的描述">
            <a:extLst>
              <a:ext uri="{FF2B5EF4-FFF2-40B4-BE49-F238E27FC236}">
                <a16:creationId xmlns:a16="http://schemas.microsoft.com/office/drawing/2014/main" id="{F51F0C3C-00C9-754F-1A73-2847CC44E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30469"/>
          <a:stretch/>
        </p:blipFill>
        <p:spPr>
          <a:xfrm>
            <a:off x="5087888" y="1562376"/>
            <a:ext cx="1372480" cy="1193218"/>
          </a:xfrm>
          <a:prstGeom prst="rect">
            <a:avLst/>
          </a:prstGeom>
        </p:spPr>
      </p:pic>
      <p:pic>
        <p:nvPicPr>
          <p:cNvPr id="14" name="圖片 13" descr="一張含有 螢幕擷取畫面, Rectangle, 設計 的圖片&#10;&#10;自動產生的描述">
            <a:extLst>
              <a:ext uri="{FF2B5EF4-FFF2-40B4-BE49-F238E27FC236}">
                <a16:creationId xmlns:a16="http://schemas.microsoft.com/office/drawing/2014/main" id="{24337617-2624-57A3-32F5-D3AB28AD2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7" b="29653"/>
          <a:stretch/>
        </p:blipFill>
        <p:spPr>
          <a:xfrm>
            <a:off x="5087888" y="3006928"/>
            <a:ext cx="1372480" cy="1193218"/>
          </a:xfrm>
          <a:prstGeom prst="rect">
            <a:avLst/>
          </a:prstGeom>
        </p:spPr>
      </p:pic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" y="2812727"/>
            <a:ext cx="4283968" cy="2570381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78" y="2679994"/>
            <a:ext cx="4603703" cy="2762222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dirty="0"/>
              <a:t>Internal Use Only</a:t>
            </a:r>
            <a:endParaRPr lang="ja-JP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1241168" y="2586948"/>
            <a:ext cx="25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8472264" y="2495328"/>
            <a:ext cx="25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4472277" y="3529074"/>
            <a:ext cx="468560" cy="6792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6615274" y="3529074"/>
            <a:ext cx="468560" cy="6792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4802671" y="1105803"/>
            <a:ext cx="194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kumimoji="1" lang="zh-TW" altLang="en-US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67472" y="974740"/>
            <a:ext cx="10736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4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7483984" y="995745"/>
            <a:ext cx="8442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kumimoji="1" lang="zh-TW" altLang="en-US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zh-TW" altLang="en-US" sz="14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4DBEBBB-EC7B-96A0-3B5D-CA92BAB72836}"/>
              </a:ext>
            </a:extLst>
          </p:cNvPr>
          <p:cNvSpPr/>
          <p:nvPr/>
        </p:nvSpPr>
        <p:spPr>
          <a:xfrm>
            <a:off x="440628" y="1560511"/>
            <a:ext cx="4017431" cy="808252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各窯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TOM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檢查機只有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未導入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Delta</a:t>
            </a: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微小欠點監控現有閥值無法有效分類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32AC88-D330-118E-A5C5-00ABBBD162F7}"/>
              </a:ext>
            </a:extLst>
          </p:cNvPr>
          <p:cNvSpPr/>
          <p:nvPr/>
        </p:nvSpPr>
        <p:spPr>
          <a:xfrm>
            <a:off x="7496955" y="1545452"/>
            <a:ext cx="4017431" cy="808252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圖像判定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數據計算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圖表輸出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NG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欠點利用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篩出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增加資料參考性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F8A707-D48B-70DE-CC53-565F48120F9E}"/>
              </a:ext>
            </a:extLst>
          </p:cNvPr>
          <p:cNvSpPr/>
          <p:nvPr/>
        </p:nvSpPr>
        <p:spPr>
          <a:xfrm>
            <a:off x="8112389" y="6047301"/>
            <a:ext cx="3050911" cy="4239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</a:rPr>
              <a:t>HOT</a:t>
            </a:r>
            <a:r>
              <a:rPr lang="zh-TW" altLang="en-US" b="1">
                <a:solidFill>
                  <a:schemeClr val="tx1"/>
                </a:solidFill>
              </a:rPr>
              <a:t>品質操作參考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0CC79720-90EC-E791-5F76-C13EA479AA6C}"/>
              </a:ext>
            </a:extLst>
          </p:cNvPr>
          <p:cNvSpPr/>
          <p:nvPr/>
        </p:nvSpPr>
        <p:spPr>
          <a:xfrm rot="5400000">
            <a:off x="9353391" y="5397363"/>
            <a:ext cx="501124" cy="6792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7987A-E6F3-0691-C176-16C37E2B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全體可視化</a:t>
            </a:r>
            <a:r>
              <a:rPr lang="en-US" altLang="zh-TW"/>
              <a:t>-</a:t>
            </a:r>
            <a:r>
              <a:rPr lang="zh-TW" altLang="en-US"/>
              <a:t>設備品質監控儀表板</a:t>
            </a:r>
            <a:r>
              <a:rPr lang="en-US" altLang="zh-TW"/>
              <a:t>(</a:t>
            </a:r>
            <a:r>
              <a:rPr lang="zh-TW" altLang="en-US"/>
              <a:t>製一部</a:t>
            </a:r>
            <a:r>
              <a:rPr lang="en-US" altLang="zh-TW"/>
              <a:t>SP</a:t>
            </a:r>
            <a:r>
              <a:rPr lang="zh-TW" altLang="en-US"/>
              <a:t>首頁揭示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19C4E1-B6CB-B829-76A9-23AE6ABEE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91239" y="6543674"/>
            <a:ext cx="6781800" cy="365125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BE234A-B3DB-5093-381B-CB82D9705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7C5E32-6B23-75FC-C82D-6F109A823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4"/>
          <a:stretch/>
        </p:blipFill>
        <p:spPr>
          <a:xfrm>
            <a:off x="293291" y="854469"/>
            <a:ext cx="7281885" cy="5466027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6439976-CCDA-5F21-FC9E-4BC1D7C836CD}"/>
              </a:ext>
            </a:extLst>
          </p:cNvPr>
          <p:cNvSpPr/>
          <p:nvPr/>
        </p:nvSpPr>
        <p:spPr>
          <a:xfrm>
            <a:off x="6963487" y="1895294"/>
            <a:ext cx="4609552" cy="16921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b="1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設備狀態及品質監控於製一部首頁揭示</a:t>
            </a:r>
            <a:endParaRPr lang="en-US" altLang="zh-TW" b="1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每日</a:t>
            </a:r>
            <a:r>
              <a:rPr lang="en-US" altLang="zh-TW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09:00</a:t>
            </a:r>
            <a:r>
              <a:rPr lang="zh-TW" altLang="en-US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自動更新</a:t>
            </a:r>
            <a:br>
              <a:rPr lang="en-US" altLang="zh-TW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b="1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設備品質監控儀表板</a:t>
            </a:r>
            <a:endParaRPr lang="en-US" altLang="zh-TW" b="1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5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C19B15EC-94B9-2453-4C15-29520354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9" y="4451255"/>
            <a:ext cx="4432176" cy="18350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今年重點課題 </a:t>
            </a:r>
            <a:r>
              <a:rPr lang="en-US" altLang="zh-TW"/>
              <a:t>–</a:t>
            </a:r>
            <a:r>
              <a:rPr lang="zh-TW" altLang="en-US"/>
              <a:t> </a:t>
            </a:r>
            <a:r>
              <a:rPr lang="en-US" altLang="zh-TW"/>
              <a:t>Hot</a:t>
            </a:r>
            <a:r>
              <a:rPr lang="zh-TW" altLang="en-US"/>
              <a:t>品質操作輔助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A5E83A2B-EA76-AD2F-A1E8-A5859218258F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5325E1-23BB-F628-C72E-13D053723085}"/>
              </a:ext>
            </a:extLst>
          </p:cNvPr>
          <p:cNvSpPr txBox="1"/>
          <p:nvPr/>
        </p:nvSpPr>
        <p:spPr>
          <a:xfrm>
            <a:off x="165845" y="1112122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i="0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￭窯目視欠點判定自動化</a:t>
            </a:r>
            <a:r>
              <a:rPr kumimoji="1" lang="en-US" altLang="zh-TW" sz="2400" b="1" i="0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-AI</a:t>
            </a:r>
            <a:r>
              <a:rPr kumimoji="1" lang="zh-TW" altLang="en-US" sz="2400" b="1" i="0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畫像辨識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14BF76-D31C-6286-6227-EBBC85C5497B}"/>
              </a:ext>
            </a:extLst>
          </p:cNvPr>
          <p:cNvSpPr txBox="1"/>
          <p:nvPr/>
        </p:nvSpPr>
        <p:spPr>
          <a:xfrm>
            <a:off x="165845" y="3632882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i="0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￭窯監視畫面數據化</a:t>
            </a:r>
            <a:r>
              <a:rPr kumimoji="1" lang="en-US" altLang="zh-TW" sz="2400" b="1" i="0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-</a:t>
            </a:r>
            <a:r>
              <a:rPr lang="en-US" altLang="zh-TW" sz="2400" b="1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python</a:t>
            </a:r>
            <a:r>
              <a:rPr lang="zh-TW" altLang="en-US" sz="2400" b="1" u="none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畫像處理應用</a:t>
            </a:r>
            <a:endParaRPr kumimoji="1" lang="zh-TW" altLang="en-US" sz="2400" b="1" i="0" u="none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D4A385D-1830-4EF3-95A9-6D476077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1" y="1690112"/>
            <a:ext cx="8184304" cy="1162824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0C131DE-5B59-ACA2-3CA7-E3AA26CB2540}"/>
              </a:ext>
            </a:extLst>
          </p:cNvPr>
          <p:cNvSpPr/>
          <p:nvPr/>
        </p:nvSpPr>
        <p:spPr>
          <a:xfrm>
            <a:off x="8712471" y="1088365"/>
            <a:ext cx="3020697" cy="679204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￭欠點須人員目視區分成</a:t>
            </a:r>
            <a:r>
              <a:rPr lang="en-US" altLang="zh-TW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17</a:t>
            </a:r>
            <a:r>
              <a:rPr lang="zh-TW" altLang="en-US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類</a:t>
            </a:r>
            <a:endParaRPr lang="en-US" altLang="zh-TW" sz="1600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￭人力因素每日只</a:t>
            </a:r>
            <a:r>
              <a:rPr lang="en-US" altLang="zh-TW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4hr</a:t>
            </a:r>
            <a:r>
              <a:rPr lang="zh-TW" altLang="en-US" sz="1600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資料</a:t>
            </a:r>
            <a:endParaRPr lang="en-US" altLang="zh-TW" sz="1600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A4943B7-303C-C65D-62B0-C970F02F1DDB}"/>
              </a:ext>
            </a:extLst>
          </p:cNvPr>
          <p:cNvSpPr/>
          <p:nvPr/>
        </p:nvSpPr>
        <p:spPr>
          <a:xfrm>
            <a:off x="7271158" y="4703639"/>
            <a:ext cx="628688" cy="9070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2E59BAD-0FF6-9656-6BB5-EC5D696249D6}"/>
              </a:ext>
            </a:extLst>
          </p:cNvPr>
          <p:cNvSpPr/>
          <p:nvPr/>
        </p:nvSpPr>
        <p:spPr>
          <a:xfrm>
            <a:off x="8693746" y="2585761"/>
            <a:ext cx="3020697" cy="679204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</a:t>
            </a:r>
            <a:r>
              <a:rPr lang="en-US" altLang="zh-TW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分類</a:t>
            </a:r>
            <a:r>
              <a:rPr lang="en-US" altLang="zh-TW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與雲科合作開發中</a:t>
            </a:r>
            <a:r>
              <a:rPr lang="en-US" altLang="zh-TW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￭全窯</a:t>
            </a:r>
            <a:r>
              <a:rPr lang="en-US" altLang="zh-TW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24hr</a:t>
            </a:r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及時監控</a:t>
            </a:r>
            <a:endParaRPr lang="en-US" altLang="zh-TW" sz="1600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 dirty="0">
              <a:solidFill>
                <a:schemeClr val="tx1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B540D53-4F78-6864-25F9-A722FF7E562F}"/>
              </a:ext>
            </a:extLst>
          </p:cNvPr>
          <p:cNvCxnSpPr/>
          <p:nvPr/>
        </p:nvCxnSpPr>
        <p:spPr>
          <a:xfrm>
            <a:off x="293291" y="3501008"/>
            <a:ext cx="1127974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0000000-0008-0000-0000-00007F000000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08" y="4152655"/>
            <a:ext cx="930399" cy="5848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0000000-0008-0000-0000-00007E000000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3" y="4842910"/>
            <a:ext cx="941105" cy="71242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0000000-0008-0000-0000-0000AB000000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27" y="5696536"/>
            <a:ext cx="924337" cy="67920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7F40879-FC85-F35A-F75B-ECF78A187B02}"/>
              </a:ext>
            </a:extLst>
          </p:cNvPr>
          <p:cNvSpPr/>
          <p:nvPr/>
        </p:nvSpPr>
        <p:spPr>
          <a:xfrm>
            <a:off x="4824112" y="4670594"/>
            <a:ext cx="23017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FE6DDA-6B30-18A5-2DA9-20E73D0C1BD4}"/>
              </a:ext>
            </a:extLst>
          </p:cNvPr>
          <p:cNvSpPr/>
          <p:nvPr/>
        </p:nvSpPr>
        <p:spPr>
          <a:xfrm>
            <a:off x="4798668" y="4670594"/>
            <a:ext cx="25561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121DF65B-6757-3459-71F4-A74F385B2648}"/>
              </a:ext>
            </a:extLst>
          </p:cNvPr>
          <p:cNvGrpSpPr/>
          <p:nvPr/>
        </p:nvGrpSpPr>
        <p:grpSpPr>
          <a:xfrm>
            <a:off x="4731537" y="4429050"/>
            <a:ext cx="1050368" cy="1607088"/>
            <a:chOff x="4280997" y="4411592"/>
            <a:chExt cx="1050368" cy="1607088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7ABBEBF3-E05C-D05C-0D85-BA7EADF5B137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4432701"/>
              <a:ext cx="38749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DC2F6394-8BB9-6490-F16F-128F0B7CDA9D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5181663"/>
              <a:ext cx="38749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E09F0FB0-49FE-2D5B-32DF-B74A35C770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1" y="6018680"/>
              <a:ext cx="38749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F0D3FED9-C5B0-6D24-F10F-0E5EB21DD81C}"/>
                </a:ext>
              </a:extLst>
            </p:cNvPr>
            <p:cNvCxnSpPr>
              <a:cxnSpLocks/>
            </p:cNvCxnSpPr>
            <p:nvPr/>
          </p:nvCxnSpPr>
          <p:spPr>
            <a:xfrm>
              <a:off x="4280997" y="4817748"/>
              <a:ext cx="30370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6831E9-454E-7731-52F1-D53B333F8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3871" y="4411592"/>
              <a:ext cx="0" cy="160708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48D15881-2204-FA75-BACF-69DEA99F4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705" y="4817748"/>
              <a:ext cx="0" cy="34827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70ABA58B-7B50-F830-046E-AE6E14CD94F7}"/>
                </a:ext>
              </a:extLst>
            </p:cNvPr>
            <p:cNvCxnSpPr>
              <a:cxnSpLocks/>
            </p:cNvCxnSpPr>
            <p:nvPr/>
          </p:nvCxnSpPr>
          <p:spPr>
            <a:xfrm>
              <a:off x="4584705" y="5181663"/>
              <a:ext cx="34844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B2567CA6-7941-4D78-8434-CBFDEC23A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121" y="4901740"/>
            <a:ext cx="2621239" cy="1099587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8176784D-F368-1D53-ED2E-D7DCDFB88C5C}"/>
              </a:ext>
            </a:extLst>
          </p:cNvPr>
          <p:cNvSpPr/>
          <p:nvPr/>
        </p:nvSpPr>
        <p:spPr>
          <a:xfrm>
            <a:off x="8820047" y="3986438"/>
            <a:ext cx="1579011" cy="71720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￭影像數據化</a:t>
            </a:r>
            <a:endParaRPr lang="en-US" altLang="zh-TW" sz="1600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u="none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￭影像圖表化</a:t>
            </a:r>
            <a:endParaRPr lang="en-US" altLang="zh-TW" sz="1600" u="none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 dirty="0">
              <a:solidFill>
                <a:schemeClr val="tx1"/>
              </a:solidFill>
            </a:endParaRP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3B3A3F94-86DB-BD79-DD38-EE1633EDA541}"/>
              </a:ext>
            </a:extLst>
          </p:cNvPr>
          <p:cNvSpPr/>
          <p:nvPr/>
        </p:nvSpPr>
        <p:spPr>
          <a:xfrm rot="5400000">
            <a:off x="9889749" y="1752289"/>
            <a:ext cx="628688" cy="9070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15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2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DX</a:t>
            </a:r>
            <a:r>
              <a:rPr lang="ja-JP" altLang="zh-TW" sz="2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活動</a:t>
            </a:r>
            <a:r>
              <a:rPr lang="zh-TW" altLang="en-US" sz="2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事例</a:t>
            </a:r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 </a:t>
            </a:r>
            <a:r>
              <a:rPr lang="en-US" altLang="zh-TW" sz="2800"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_</a:t>
            </a:r>
            <a:r>
              <a:rPr lang="en-US" altLang="zh-TW" sz="2800"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新細明體" panose="02020500000000000000" pitchFamily="18" charset="-120"/>
              </a:rPr>
              <a:t>Python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46706FE2-FA79-DD2E-6BAE-0009E98019F9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62C338-06BD-A1F9-DE6F-C21C45C19F61}"/>
              </a:ext>
            </a:extLst>
          </p:cNvPr>
          <p:cNvSpPr/>
          <p:nvPr/>
        </p:nvSpPr>
        <p:spPr>
          <a:xfrm>
            <a:off x="8346250" y="3129406"/>
            <a:ext cx="2574286" cy="591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>
                <a:latin typeface="Meiryo UI" panose="020B0604030504040204" pitchFamily="34" charset="-128"/>
                <a:ea typeface="Meiryo UI" panose="020B0604030504040204" pitchFamily="34" charset="-128"/>
              </a:rPr>
              <a:t>② 畫像解析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3163EC-156C-E14C-81C4-6FDA90C0DABB}"/>
              </a:ext>
            </a:extLst>
          </p:cNvPr>
          <p:cNvSpPr txBox="1"/>
          <p:nvPr/>
        </p:nvSpPr>
        <p:spPr>
          <a:xfrm>
            <a:off x="293291" y="5167963"/>
            <a:ext cx="2993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 i="0" u="non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製一部製程</a:t>
            </a:r>
            <a:endParaRPr lang="en-US" altLang="zh-TW" sz="2800" b="1" i="0" u="none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800" b="1" u="none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800" b="1" u="none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運用項目</a:t>
            </a:r>
            <a:endParaRPr lang="zh-TW" altLang="en-US" sz="2800" b="1" i="0" u="none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8C141C-1AFA-FEE0-08EE-DB3538D6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92408"/>
            <a:ext cx="2035424" cy="739617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EC262329-488D-6DA1-6464-129CCED79B63}"/>
              </a:ext>
            </a:extLst>
          </p:cNvPr>
          <p:cNvGrpSpPr/>
          <p:nvPr/>
        </p:nvGrpSpPr>
        <p:grpSpPr>
          <a:xfrm>
            <a:off x="2089088" y="1213244"/>
            <a:ext cx="9983392" cy="1202828"/>
            <a:chOff x="2089088" y="1213244"/>
            <a:chExt cx="9983392" cy="1202828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9529560A-4E6C-9D28-22E6-783D4960B20B}"/>
                </a:ext>
              </a:extLst>
            </p:cNvPr>
            <p:cNvGrpSpPr/>
            <p:nvPr/>
          </p:nvGrpSpPr>
          <p:grpSpPr>
            <a:xfrm>
              <a:off x="2089088" y="1233428"/>
              <a:ext cx="1224000" cy="1152000"/>
              <a:chOff x="769974" y="1890673"/>
              <a:chExt cx="1509602" cy="1342858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BC832AB1-E8BD-EE9C-72D0-D9E90D140C9D}"/>
                  </a:ext>
                </a:extLst>
              </p:cNvPr>
              <p:cNvSpPr/>
              <p:nvPr/>
            </p:nvSpPr>
            <p:spPr>
              <a:xfrm>
                <a:off x="826801" y="1890673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05C8310-11AF-B3BD-5AD2-C0C1DCB1726E}"/>
                  </a:ext>
                </a:extLst>
              </p:cNvPr>
              <p:cNvSpPr txBox="1"/>
              <p:nvPr/>
            </p:nvSpPr>
            <p:spPr>
              <a:xfrm>
                <a:off x="769974" y="2250921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 dirty="0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</a:t>
                </a:r>
                <a:endParaRPr lang="en-US" altLang="zh-TW" sz="1600" b="1" i="0" u="none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i="0" u="none" dirty="0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處理分析</a:t>
                </a: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04942FA-6A1B-D7F1-2ECD-B0F56381609E}"/>
                </a:ext>
              </a:extLst>
            </p:cNvPr>
            <p:cNvGrpSpPr/>
            <p:nvPr/>
          </p:nvGrpSpPr>
          <p:grpSpPr>
            <a:xfrm>
              <a:off x="3335243" y="1264072"/>
              <a:ext cx="1224000" cy="1152000"/>
              <a:chOff x="2627004" y="1887029"/>
              <a:chExt cx="1509602" cy="1342858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0C220FF5-21B0-4CFB-3203-DF89B41951AA}"/>
                  </a:ext>
                </a:extLst>
              </p:cNvPr>
              <p:cNvSpPr/>
              <p:nvPr/>
            </p:nvSpPr>
            <p:spPr>
              <a:xfrm>
                <a:off x="2677293" y="1887029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4FFB027-11F1-3662-1870-A40539737166}"/>
                  </a:ext>
                </a:extLst>
              </p:cNvPr>
              <p:cNvSpPr txBox="1"/>
              <p:nvPr/>
            </p:nvSpPr>
            <p:spPr>
              <a:xfrm>
                <a:off x="2627004" y="2228245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數據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視覺化</a:t>
                </a: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2C87259D-7715-62F9-43FD-96F9E26D4A72}"/>
                </a:ext>
              </a:extLst>
            </p:cNvPr>
            <p:cNvGrpSpPr/>
            <p:nvPr/>
          </p:nvGrpSpPr>
          <p:grpSpPr>
            <a:xfrm>
              <a:off x="5827553" y="1248736"/>
              <a:ext cx="1224000" cy="1152000"/>
              <a:chOff x="4367808" y="1885798"/>
              <a:chExt cx="1509602" cy="1342858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69BF8BB6-4D52-6991-4995-AAC9A5EE9408}"/>
                  </a:ext>
                </a:extLst>
              </p:cNvPr>
              <p:cNvSpPr/>
              <p:nvPr/>
            </p:nvSpPr>
            <p:spPr>
              <a:xfrm>
                <a:off x="4450131" y="1885798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9EFB5DF-B566-7B69-4478-4850DDD70BFB}"/>
                  </a:ext>
                </a:extLst>
              </p:cNvPr>
              <p:cNvSpPr txBox="1"/>
              <p:nvPr/>
            </p:nvSpPr>
            <p:spPr>
              <a:xfrm>
                <a:off x="4367808" y="2244891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機器學習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u="none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人工智慧</a:t>
                </a:r>
                <a:endParaRPr lang="zh-TW" altLang="en-US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F789D72-1192-C70A-240A-24EA45AF4B36}"/>
                </a:ext>
              </a:extLst>
            </p:cNvPr>
            <p:cNvGrpSpPr/>
            <p:nvPr/>
          </p:nvGrpSpPr>
          <p:grpSpPr>
            <a:xfrm>
              <a:off x="4581398" y="1256824"/>
              <a:ext cx="1224000" cy="1152000"/>
              <a:chOff x="6240016" y="1885798"/>
              <a:chExt cx="1509602" cy="1342858"/>
            </a:xfrm>
          </p:grpSpPr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87480B74-B479-B720-1517-C868055A2307}"/>
                  </a:ext>
                </a:extLst>
              </p:cNvPr>
              <p:cNvSpPr/>
              <p:nvPr/>
            </p:nvSpPr>
            <p:spPr>
              <a:xfrm>
                <a:off x="6300296" y="1885798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64AA897-3049-CAC2-478C-766A2BAD597F}"/>
                  </a:ext>
                </a:extLst>
              </p:cNvPr>
              <p:cNvSpPr txBox="1"/>
              <p:nvPr/>
            </p:nvSpPr>
            <p:spPr>
              <a:xfrm>
                <a:off x="6240016" y="2403339"/>
                <a:ext cx="1509602" cy="37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自動化</a:t>
                </a:r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91F3EBEA-12DD-2450-27F8-F2E27BC228A1}"/>
                </a:ext>
              </a:extLst>
            </p:cNvPr>
            <p:cNvGrpSpPr/>
            <p:nvPr/>
          </p:nvGrpSpPr>
          <p:grpSpPr>
            <a:xfrm>
              <a:off x="7072303" y="1233426"/>
              <a:ext cx="1224000" cy="1152000"/>
              <a:chOff x="768241" y="3902022"/>
              <a:chExt cx="1509602" cy="1342858"/>
            </a:xfrm>
          </p:grpSpPr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29A9DB30-7707-6E06-1743-660099B6FEDA}"/>
                  </a:ext>
                </a:extLst>
              </p:cNvPr>
              <p:cNvSpPr/>
              <p:nvPr/>
            </p:nvSpPr>
            <p:spPr>
              <a:xfrm>
                <a:off x="826800" y="3902022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BB978B27-3FDF-9181-33D8-08443532959E}"/>
                  </a:ext>
                </a:extLst>
              </p:cNvPr>
              <p:cNvSpPr txBox="1"/>
              <p:nvPr/>
            </p:nvSpPr>
            <p:spPr>
              <a:xfrm>
                <a:off x="768241" y="4261596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網路自動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擷取資訊</a:t>
                </a:r>
              </a:p>
            </p:txBody>
          </p: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926EA758-22C6-46B0-9BF5-BEBA799B0558}"/>
                </a:ext>
              </a:extLst>
            </p:cNvPr>
            <p:cNvGrpSpPr/>
            <p:nvPr/>
          </p:nvGrpSpPr>
          <p:grpSpPr>
            <a:xfrm>
              <a:off x="8332480" y="1229969"/>
              <a:ext cx="1224000" cy="1152000"/>
              <a:chOff x="2627837" y="3898378"/>
              <a:chExt cx="1509602" cy="1342858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B8A62BA1-E8B8-8E1D-F005-3F878391CB4D}"/>
                  </a:ext>
                </a:extLst>
              </p:cNvPr>
              <p:cNvSpPr/>
              <p:nvPr/>
            </p:nvSpPr>
            <p:spPr>
              <a:xfrm>
                <a:off x="2677291" y="3898378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A8C3B10-02E3-DB84-2239-702C6DE8A1D7}"/>
                  </a:ext>
                </a:extLst>
              </p:cNvPr>
              <p:cNvSpPr txBox="1"/>
              <p:nvPr/>
            </p:nvSpPr>
            <p:spPr>
              <a:xfrm>
                <a:off x="2627837" y="4261980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開發</a:t>
                </a: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4DCDB3AB-3108-E864-0DBE-D187A1133533}"/>
                </a:ext>
              </a:extLst>
            </p:cNvPr>
            <p:cNvGrpSpPr/>
            <p:nvPr/>
          </p:nvGrpSpPr>
          <p:grpSpPr>
            <a:xfrm>
              <a:off x="9601594" y="1215742"/>
              <a:ext cx="1224000" cy="1152000"/>
              <a:chOff x="4411685" y="3897147"/>
              <a:chExt cx="1509602" cy="1342858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656FFF0F-4A8B-87FC-0504-6FDEC23A01D3}"/>
                  </a:ext>
                </a:extLst>
              </p:cNvPr>
              <p:cNvSpPr/>
              <p:nvPr/>
            </p:nvSpPr>
            <p:spPr>
              <a:xfrm>
                <a:off x="4450131" y="3897147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C679DD7-5F7E-94C9-1C20-41B4125DFB80}"/>
                  </a:ext>
                </a:extLst>
              </p:cNvPr>
              <p:cNvSpPr txBox="1"/>
              <p:nvPr/>
            </p:nvSpPr>
            <p:spPr>
              <a:xfrm>
                <a:off x="4411685" y="4260701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軟體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開發</a:t>
                </a:r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FA93CDF6-FC22-ABA2-CD56-E22FB1D1AAE4}"/>
                </a:ext>
              </a:extLst>
            </p:cNvPr>
            <p:cNvGrpSpPr/>
            <p:nvPr/>
          </p:nvGrpSpPr>
          <p:grpSpPr>
            <a:xfrm>
              <a:off x="10848480" y="1213244"/>
              <a:ext cx="1224000" cy="1152000"/>
              <a:chOff x="6285018" y="3897147"/>
              <a:chExt cx="1509602" cy="1342858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09223548-29E9-669C-3487-FF3208D59D16}"/>
                  </a:ext>
                </a:extLst>
              </p:cNvPr>
              <p:cNvSpPr/>
              <p:nvPr/>
            </p:nvSpPr>
            <p:spPr>
              <a:xfrm>
                <a:off x="6300296" y="3897147"/>
                <a:ext cx="1420802" cy="134285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3C2E080-418E-B253-8BA8-09BA19A8FA9B}"/>
                  </a:ext>
                </a:extLst>
              </p:cNvPr>
              <p:cNvSpPr txBox="1"/>
              <p:nvPr/>
            </p:nvSpPr>
            <p:spPr>
              <a:xfrm>
                <a:off x="6285018" y="4280895"/>
                <a:ext cx="15096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b="1" i="0" u="none">
                    <a:solidFill>
                      <a:schemeClr val="bg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商業應用</a:t>
                </a:r>
                <a:endParaRPr lang="en-US" altLang="zh-TW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u="none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多媒體應用</a:t>
                </a:r>
                <a:endParaRPr lang="zh-TW" altLang="en-US" sz="1600" b="1" i="0" u="none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2CFEF2-49F8-E709-C4A2-3EAE2A8A6D08}"/>
              </a:ext>
            </a:extLst>
          </p:cNvPr>
          <p:cNvSpPr txBox="1"/>
          <p:nvPr/>
        </p:nvSpPr>
        <p:spPr>
          <a:xfrm>
            <a:off x="586429" y="1678741"/>
            <a:ext cx="1498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 i="0" u="none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endParaRPr lang="en-US" altLang="zh-TW" sz="2800" b="1" i="0" u="none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800" b="1" i="0" u="none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做什麼</a:t>
            </a:r>
            <a:r>
              <a:rPr lang="en-US" altLang="zh-TW" sz="2800" b="1" i="0" u="none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b="1" i="0" u="none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EF27684-89FB-64E7-2D9B-F4FA6A06B496}"/>
              </a:ext>
            </a:extLst>
          </p:cNvPr>
          <p:cNvSpPr/>
          <p:nvPr/>
        </p:nvSpPr>
        <p:spPr>
          <a:xfrm>
            <a:off x="0" y="2896607"/>
            <a:ext cx="12192000" cy="17462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A411A4-957F-475C-BC16-B171E7E9BBFF}"/>
              </a:ext>
            </a:extLst>
          </p:cNvPr>
          <p:cNvSpPr/>
          <p:nvPr/>
        </p:nvSpPr>
        <p:spPr>
          <a:xfrm>
            <a:off x="3557767" y="3219607"/>
            <a:ext cx="3791482" cy="1069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b="1" u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素板持續性生產</a:t>
            </a:r>
            <a:endParaRPr lang="en-US" altLang="zh-TW" sz="2000" b="1" u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u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檢查未經洗淨研磨的素板</a:t>
            </a:r>
            <a:endParaRPr lang="en-US" altLang="zh-TW" sz="2000" b="1" u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424374-2B40-EF8E-BB71-E3BEA50CCE47}"/>
              </a:ext>
            </a:extLst>
          </p:cNvPr>
          <p:cNvSpPr txBox="1"/>
          <p:nvPr/>
        </p:nvSpPr>
        <p:spPr>
          <a:xfrm>
            <a:off x="293291" y="3277108"/>
            <a:ext cx="2925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 u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endParaRPr lang="en-US" altLang="zh-TW" sz="2800" b="1" u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800" b="1" u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製一部製程特性</a:t>
            </a:r>
            <a:endParaRPr lang="en-US" altLang="zh-TW" sz="2800" b="1" u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D298102-BB80-64A5-FE1E-52000F9730B0}"/>
              </a:ext>
            </a:extLst>
          </p:cNvPr>
          <p:cNvSpPr txBox="1"/>
          <p:nvPr/>
        </p:nvSpPr>
        <p:spPr>
          <a:xfrm>
            <a:off x="10776520" y="3284984"/>
            <a:ext cx="13757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u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畫像多 </a:t>
            </a:r>
            <a:endParaRPr lang="en-US" altLang="zh-TW" sz="2800" b="1" u="none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u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數據多</a:t>
            </a:r>
            <a:endParaRPr lang="zh-TW" altLang="en-US" sz="2800" u="none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EA2A2E3-46F8-BE60-D6EA-E1D3E1566A51}"/>
              </a:ext>
            </a:extLst>
          </p:cNvPr>
          <p:cNvCxnSpPr/>
          <p:nvPr/>
        </p:nvCxnSpPr>
        <p:spPr>
          <a:xfrm>
            <a:off x="3313088" y="3292100"/>
            <a:ext cx="0" cy="8580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FC409E4-B154-3B4A-09DA-7C5A4D5B5B0B}"/>
              </a:ext>
            </a:extLst>
          </p:cNvPr>
          <p:cNvSpPr txBox="1"/>
          <p:nvPr/>
        </p:nvSpPr>
        <p:spPr>
          <a:xfrm>
            <a:off x="7104112" y="3604954"/>
            <a:ext cx="1703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u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外亂欠點多</a:t>
            </a:r>
            <a:endParaRPr lang="zh-TW" altLang="en-US" sz="2000" u="none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136F9A2-9A96-8EFD-9802-01E0BA409768}"/>
              </a:ext>
            </a:extLst>
          </p:cNvPr>
          <p:cNvSpPr txBox="1"/>
          <p:nvPr/>
        </p:nvSpPr>
        <p:spPr>
          <a:xfrm>
            <a:off x="9099235" y="3575125"/>
            <a:ext cx="97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u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b="1" u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座窯</a:t>
            </a:r>
            <a:endParaRPr lang="zh-TW" altLang="en-US" sz="2000" u="none"/>
          </a:p>
        </p:txBody>
      </p:sp>
      <p:sp>
        <p:nvSpPr>
          <p:cNvPr id="52" name="乘號 51">
            <a:extLst>
              <a:ext uri="{FF2B5EF4-FFF2-40B4-BE49-F238E27FC236}">
                <a16:creationId xmlns:a16="http://schemas.microsoft.com/office/drawing/2014/main" id="{2134ADFE-36E0-8D49-2DCC-FB7269892B65}"/>
              </a:ext>
            </a:extLst>
          </p:cNvPr>
          <p:cNvSpPr/>
          <p:nvPr/>
        </p:nvSpPr>
        <p:spPr>
          <a:xfrm>
            <a:off x="6600056" y="3522959"/>
            <a:ext cx="471874" cy="509685"/>
          </a:xfrm>
          <a:prstGeom prst="mathMultiply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乘號 52">
            <a:extLst>
              <a:ext uri="{FF2B5EF4-FFF2-40B4-BE49-F238E27FC236}">
                <a16:creationId xmlns:a16="http://schemas.microsoft.com/office/drawing/2014/main" id="{1FB99824-7681-9B6D-4307-E9FBF55E359F}"/>
              </a:ext>
            </a:extLst>
          </p:cNvPr>
          <p:cNvSpPr/>
          <p:nvPr/>
        </p:nvSpPr>
        <p:spPr>
          <a:xfrm>
            <a:off x="8616280" y="3518453"/>
            <a:ext cx="471874" cy="509685"/>
          </a:xfrm>
          <a:prstGeom prst="mathMultiply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圖形 60" descr="箭號: 直線 外框">
            <a:extLst>
              <a:ext uri="{FF2B5EF4-FFF2-40B4-BE49-F238E27FC236}">
                <a16:creationId xmlns:a16="http://schemas.microsoft.com/office/drawing/2014/main" id="{B92E0E32-1950-A34D-15F0-E986B4D3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912424" y="3296209"/>
            <a:ext cx="927667" cy="914400"/>
          </a:xfrm>
          <a:prstGeom prst="rect">
            <a:avLst/>
          </a:prstGeom>
        </p:spPr>
      </p:pic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AADCA4B-F38B-C80F-1985-D2C780D437F7}"/>
              </a:ext>
            </a:extLst>
          </p:cNvPr>
          <p:cNvCxnSpPr/>
          <p:nvPr/>
        </p:nvCxnSpPr>
        <p:spPr>
          <a:xfrm>
            <a:off x="3313088" y="5157192"/>
            <a:ext cx="0" cy="8580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55C178E7-E953-282E-8307-9AC7B02A430E}"/>
              </a:ext>
            </a:extLst>
          </p:cNvPr>
          <p:cNvSpPr/>
          <p:nvPr/>
        </p:nvSpPr>
        <p:spPr>
          <a:xfrm>
            <a:off x="3359696" y="5136283"/>
            <a:ext cx="3213117" cy="8580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① </a:t>
            </a:r>
            <a:endParaRPr lang="en-US" altLang="zh-TW" sz="2400" b="1" u="none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數據分析</a:t>
            </a:r>
            <a:r>
              <a:rPr lang="en-US" altLang="zh-TW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圖表輸出</a:t>
            </a:r>
            <a:endParaRPr lang="zh-TW" altLang="en-US" sz="1600" b="1" u="none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C3774C3-4CA4-252B-6DF9-E3D5B1CE0361}"/>
              </a:ext>
            </a:extLst>
          </p:cNvPr>
          <p:cNvSpPr/>
          <p:nvPr/>
        </p:nvSpPr>
        <p:spPr>
          <a:xfrm>
            <a:off x="6528048" y="5191687"/>
            <a:ext cx="2574286" cy="7324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② </a:t>
            </a:r>
            <a:endParaRPr lang="en-US" altLang="zh-TW" sz="2400" b="1" u="none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畫像解析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85AFD28-7060-B610-434F-23955B782D11}"/>
              </a:ext>
            </a:extLst>
          </p:cNvPr>
          <p:cNvSpPr/>
          <p:nvPr/>
        </p:nvSpPr>
        <p:spPr>
          <a:xfrm>
            <a:off x="9336360" y="5191688"/>
            <a:ext cx="2544680" cy="732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③ </a:t>
            </a:r>
            <a:endParaRPr lang="en-US" altLang="zh-TW" sz="2400" b="1" u="none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b="1" u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畫像自動辨識</a:t>
            </a: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5DC34BBB-237B-BC3E-0920-B5ACD01FF428}"/>
              </a:ext>
            </a:extLst>
          </p:cNvPr>
          <p:cNvSpPr/>
          <p:nvPr/>
        </p:nvSpPr>
        <p:spPr>
          <a:xfrm>
            <a:off x="2137790" y="1235914"/>
            <a:ext cx="1152000" cy="11520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9076A2AE-02C6-6E5D-B81B-560B56907784}"/>
              </a:ext>
            </a:extLst>
          </p:cNvPr>
          <p:cNvSpPr/>
          <p:nvPr/>
        </p:nvSpPr>
        <p:spPr>
          <a:xfrm>
            <a:off x="3372295" y="1233368"/>
            <a:ext cx="1152000" cy="11520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850159CA-545C-0AB3-D9C8-4EEBBF2EDE11}"/>
              </a:ext>
            </a:extLst>
          </p:cNvPr>
          <p:cNvSpPr/>
          <p:nvPr/>
        </p:nvSpPr>
        <p:spPr>
          <a:xfrm>
            <a:off x="4630826" y="1243127"/>
            <a:ext cx="1152000" cy="11520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1563AD52-7419-B1A5-B1A3-8441CFFA77AA}"/>
              </a:ext>
            </a:extLst>
          </p:cNvPr>
          <p:cNvSpPr/>
          <p:nvPr/>
        </p:nvSpPr>
        <p:spPr>
          <a:xfrm>
            <a:off x="5902179" y="1241073"/>
            <a:ext cx="1152000" cy="11520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65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>
            <a:extLst>
              <a:ext uri="{FF2B5EF4-FFF2-40B4-BE49-F238E27FC236}">
                <a16:creationId xmlns:a16="http://schemas.microsoft.com/office/drawing/2014/main" id="{0A1ECA68-43F5-5C2E-7143-D869480C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9" y="2108683"/>
            <a:ext cx="797664" cy="63964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>
                <a:latin typeface="Meiryo UI" panose="020B0604030504040204" pitchFamily="34" charset="-128"/>
                <a:ea typeface="Meiryo UI" panose="020B0604030504040204" pitchFamily="34" charset="-128"/>
              </a:rPr>
              <a:t>① 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數據分析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+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圖表輸出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-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各窯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TOM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檢查機 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pairing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及欠點檢出確認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46706FE2-FA79-DD2E-6BAE-0009E98019F9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1600BB1-5D82-39B7-CB7B-52752AB30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" t="36601" r="92811" b="49444"/>
          <a:stretch/>
        </p:blipFill>
        <p:spPr>
          <a:xfrm>
            <a:off x="1834682" y="2140500"/>
            <a:ext cx="495485" cy="6078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2D89F1-4AA3-FFE6-2833-F454E982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5386"/>
            <a:ext cx="12452038" cy="4809258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F2E2A0E-F369-C228-A277-47BCFE5243DE}"/>
              </a:ext>
            </a:extLst>
          </p:cNvPr>
          <p:cNvSpPr/>
          <p:nvPr/>
        </p:nvSpPr>
        <p:spPr>
          <a:xfrm>
            <a:off x="7016973" y="2341033"/>
            <a:ext cx="712487" cy="25148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84AD4E1-243E-89EA-BB69-DE9C26852ED9}"/>
              </a:ext>
            </a:extLst>
          </p:cNvPr>
          <p:cNvSpPr/>
          <p:nvPr/>
        </p:nvSpPr>
        <p:spPr>
          <a:xfrm>
            <a:off x="7870942" y="2138628"/>
            <a:ext cx="1020726" cy="648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b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計算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49BA6A-C0C5-7E30-6DA4-4DCEA7E6E471}"/>
              </a:ext>
            </a:extLst>
          </p:cNvPr>
          <p:cNvSpPr txBox="1"/>
          <p:nvPr/>
        </p:nvSpPr>
        <p:spPr>
          <a:xfrm>
            <a:off x="5867200" y="1581880"/>
            <a:ext cx="896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N&gt;60</a:t>
            </a:r>
            <a:endParaRPr kumimoji="1" lang="zh-TW" altLang="en-US" sz="16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9" name="圖片 18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DB2D6705-C729-8052-DC28-D46590CC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03" y="3708561"/>
            <a:ext cx="1038111" cy="7785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FD0914-06BF-DEDE-B325-90264351D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624" y="3790550"/>
            <a:ext cx="2578338" cy="167405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E0C386B-C4E4-5D24-8B33-3F147D113A01}"/>
              </a:ext>
            </a:extLst>
          </p:cNvPr>
          <p:cNvSpPr txBox="1"/>
          <p:nvPr/>
        </p:nvSpPr>
        <p:spPr>
          <a:xfrm>
            <a:off x="6247107" y="3432174"/>
            <a:ext cx="214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自動</a:t>
            </a:r>
            <a:r>
              <a:rPr lang="en-US" altLang="zh-TW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Mail</a:t>
            </a:r>
            <a:r>
              <a:rPr lang="zh-TW" altLang="en-US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聯絡</a:t>
            </a:r>
            <a:endParaRPr kumimoji="1" lang="zh-TW" altLang="en-US" b="1" i="0" dirty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268EE-1308-61C2-4DBF-A8E0C183CB79}"/>
              </a:ext>
            </a:extLst>
          </p:cNvPr>
          <p:cNvSpPr/>
          <p:nvPr/>
        </p:nvSpPr>
        <p:spPr>
          <a:xfrm>
            <a:off x="376975" y="1256950"/>
            <a:ext cx="3994516" cy="49083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80319A-982B-5F93-7483-EDFE760E9F27}"/>
              </a:ext>
            </a:extLst>
          </p:cNvPr>
          <p:cNvSpPr txBox="1"/>
          <p:nvPr/>
        </p:nvSpPr>
        <p:spPr>
          <a:xfrm>
            <a:off x="428584" y="1325671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2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2EDBCA54-DA4A-4A72-6716-9770E8E21F3C}"/>
              </a:ext>
            </a:extLst>
          </p:cNvPr>
          <p:cNvSpPr/>
          <p:nvPr/>
        </p:nvSpPr>
        <p:spPr>
          <a:xfrm>
            <a:off x="1375197" y="2334149"/>
            <a:ext cx="408504" cy="19864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195AFAC2-738D-625D-4AD1-32D900C36C36}"/>
              </a:ext>
            </a:extLst>
          </p:cNvPr>
          <p:cNvSpPr/>
          <p:nvPr/>
        </p:nvSpPr>
        <p:spPr>
          <a:xfrm rot="1823454">
            <a:off x="2462061" y="2496028"/>
            <a:ext cx="403467" cy="200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455D5A36-2DE6-2C2D-54D1-F1E84F20E740}"/>
              </a:ext>
            </a:extLst>
          </p:cNvPr>
          <p:cNvSpPr/>
          <p:nvPr/>
        </p:nvSpPr>
        <p:spPr>
          <a:xfrm>
            <a:off x="2836964" y="2022073"/>
            <a:ext cx="498805" cy="2225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DAF5149-E038-2865-CE60-406BF29B66AF}"/>
              </a:ext>
            </a:extLst>
          </p:cNvPr>
          <p:cNvSpPr txBox="1"/>
          <p:nvPr/>
        </p:nvSpPr>
        <p:spPr>
          <a:xfrm>
            <a:off x="6436300" y="2260177"/>
            <a:ext cx="53853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i="0" u="none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原圖</a:t>
            </a:r>
            <a:endParaRPr kumimoji="1" lang="en-US" altLang="zh-TW" sz="1200" b="1" i="0" u="none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1030BC4-645C-E03C-4C5A-14438AD06606}"/>
              </a:ext>
            </a:extLst>
          </p:cNvPr>
          <p:cNvSpPr txBox="1"/>
          <p:nvPr/>
        </p:nvSpPr>
        <p:spPr>
          <a:xfrm>
            <a:off x="536058" y="2253859"/>
            <a:ext cx="6678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PAM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39AC092-B971-D235-C875-C03EB55DEF86}"/>
              </a:ext>
            </a:extLst>
          </p:cNvPr>
          <p:cNvSpPr/>
          <p:nvPr/>
        </p:nvSpPr>
        <p:spPr>
          <a:xfrm>
            <a:off x="2898538" y="2633693"/>
            <a:ext cx="110518" cy="193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67C6FD9B-58D8-305E-F820-9EA1C8A71E84}"/>
              </a:ext>
            </a:extLst>
          </p:cNvPr>
          <p:cNvSpPr/>
          <p:nvPr/>
        </p:nvSpPr>
        <p:spPr>
          <a:xfrm rot="5400000">
            <a:off x="3140996" y="3333960"/>
            <a:ext cx="403467" cy="200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1C8ED14B-F1B7-D22C-F396-5853D6692F22}"/>
              </a:ext>
            </a:extLst>
          </p:cNvPr>
          <p:cNvSpPr/>
          <p:nvPr/>
        </p:nvSpPr>
        <p:spPr>
          <a:xfrm rot="8652333">
            <a:off x="2049147" y="3275562"/>
            <a:ext cx="608205" cy="2007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CEE0D72C-1AB7-F4F8-419E-E640EF520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27" y="3800612"/>
            <a:ext cx="763437" cy="6956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FB22016-E7F4-C6D0-5BFD-BB0BEC13866F}"/>
              </a:ext>
            </a:extLst>
          </p:cNvPr>
          <p:cNvSpPr txBox="1"/>
          <p:nvPr/>
        </p:nvSpPr>
        <p:spPr>
          <a:xfrm>
            <a:off x="1468035" y="1349691"/>
            <a:ext cx="24685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600" b="1" i="0" u="none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各窯人員整理後寄信聯絡      </a:t>
            </a:r>
            <a:r>
              <a:rPr kumimoji="1" lang="en-US" altLang="zh-TW" sz="1600" b="1" i="0" u="none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(</a:t>
            </a:r>
            <a:r>
              <a:rPr kumimoji="1" lang="zh-TW" altLang="en-US" sz="1600" b="1" i="0" u="none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人員*</a:t>
            </a:r>
            <a:r>
              <a:rPr kumimoji="1" lang="en-US" altLang="zh-TW" sz="1600" b="1" i="0" u="none">
                <a:solidFill>
                  <a:srgbClr val="000000"/>
                </a:solidFill>
                <a:latin typeface="Meiryo" charset="-128"/>
                <a:ea typeface="Meiryo" charset="-128"/>
                <a:cs typeface="Meiryo" charset="-128"/>
              </a:rPr>
              <a:t>5)</a:t>
            </a:r>
            <a:endParaRPr kumimoji="1" lang="zh-TW" altLang="en-US" sz="1600" b="1" i="0" u="none">
              <a:solidFill>
                <a:srgbClr val="00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B193DB-AF62-4C3B-ABF1-6DC11CFE49EF}"/>
              </a:ext>
            </a:extLst>
          </p:cNvPr>
          <p:cNvSpPr/>
          <p:nvPr/>
        </p:nvSpPr>
        <p:spPr>
          <a:xfrm>
            <a:off x="5539159" y="1232550"/>
            <a:ext cx="6403603" cy="4932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B0897AA-0A32-F480-C4BE-382C556527D8}"/>
              </a:ext>
            </a:extLst>
          </p:cNvPr>
          <p:cNvSpPr/>
          <p:nvPr/>
        </p:nvSpPr>
        <p:spPr>
          <a:xfrm>
            <a:off x="4726148" y="2795657"/>
            <a:ext cx="542491" cy="152714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2B55872-64DA-6DCD-2EB9-BF3DE9380F47}"/>
              </a:ext>
            </a:extLst>
          </p:cNvPr>
          <p:cNvSpPr/>
          <p:nvPr/>
        </p:nvSpPr>
        <p:spPr>
          <a:xfrm>
            <a:off x="588841" y="5055112"/>
            <a:ext cx="3406584" cy="8189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￭定常作業每日實施</a:t>
            </a:r>
            <a:b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</a:b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￭作業時間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30min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*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5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窯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=150min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A20BF8D-151C-1435-6887-1699B41C596E}"/>
              </a:ext>
            </a:extLst>
          </p:cNvPr>
          <p:cNvSpPr txBox="1"/>
          <p:nvPr/>
        </p:nvSpPr>
        <p:spPr>
          <a:xfrm>
            <a:off x="933326" y="3479916"/>
            <a:ext cx="120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mail</a:t>
            </a:r>
            <a:r>
              <a:rPr kumimoji="1" lang="zh-TW" altLang="en-US" sz="16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聯絡</a:t>
            </a:r>
          </a:p>
        </p:txBody>
      </p:sp>
      <p:pic>
        <p:nvPicPr>
          <p:cNvPr id="17" name="圖片 16" descr="一張含有 文字, 圖表, 螢幕擷取畫面, 繪圖 的圖片&#10;&#10;自動產生的描述">
            <a:extLst>
              <a:ext uri="{FF2B5EF4-FFF2-40B4-BE49-F238E27FC236}">
                <a16:creationId xmlns:a16="http://schemas.microsoft.com/office/drawing/2014/main" id="{44AFEF4A-C8B0-309F-47EF-5BD75E8F4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81" y="3998377"/>
            <a:ext cx="1120832" cy="840624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C70CAA5D-0E98-6BF6-8ED8-43BFF9548193}"/>
              </a:ext>
            </a:extLst>
          </p:cNvPr>
          <p:cNvGrpSpPr/>
          <p:nvPr/>
        </p:nvGrpSpPr>
        <p:grpSpPr>
          <a:xfrm>
            <a:off x="6045170" y="1920434"/>
            <a:ext cx="776801" cy="872427"/>
            <a:chOff x="5782725" y="1421076"/>
            <a:chExt cx="776801" cy="872427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C0B56A03-A980-3727-6259-1CEAEC7D6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6" t="36601" r="92811" b="49444"/>
            <a:stretch/>
          </p:blipFill>
          <p:spPr>
            <a:xfrm>
              <a:off x="5782725" y="1421076"/>
              <a:ext cx="474117" cy="581618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C22735C-AAD3-10F2-0440-451C90441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6" t="36601" r="92811" b="49444"/>
            <a:stretch/>
          </p:blipFill>
          <p:spPr>
            <a:xfrm>
              <a:off x="5896289" y="1511539"/>
              <a:ext cx="474117" cy="581618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72D7AD19-85AF-2F91-B07E-6BE9B3F3C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6" t="36601" r="92811" b="49444"/>
            <a:stretch/>
          </p:blipFill>
          <p:spPr>
            <a:xfrm>
              <a:off x="5998989" y="1606709"/>
              <a:ext cx="474117" cy="581618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A292920-0FE5-94A5-1922-320F6C56E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6" t="36601" r="92811" b="49444"/>
            <a:stretch/>
          </p:blipFill>
          <p:spPr>
            <a:xfrm>
              <a:off x="6085409" y="1711885"/>
              <a:ext cx="474117" cy="581618"/>
            </a:xfrm>
            <a:prstGeom prst="rect">
              <a:avLst/>
            </a:prstGeom>
          </p:spPr>
        </p:pic>
      </p:grpSp>
      <p:pic>
        <p:nvPicPr>
          <p:cNvPr id="55" name="圖片 54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2ADADCF9-F26C-FA69-ABD8-959C6503E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80" y="2913170"/>
            <a:ext cx="2028142" cy="1521106"/>
          </a:xfrm>
          <a:prstGeom prst="rect">
            <a:avLst/>
          </a:prstGeom>
        </p:spPr>
      </p:pic>
      <p:pic>
        <p:nvPicPr>
          <p:cNvPr id="56" name="圖片 55" descr="一張含有 文字, 圖表, 螢幕擷取畫面, 繪圖 的圖片&#10;&#10;自動產生的描述">
            <a:extLst>
              <a:ext uri="{FF2B5EF4-FFF2-40B4-BE49-F238E27FC236}">
                <a16:creationId xmlns:a16="http://schemas.microsoft.com/office/drawing/2014/main" id="{C9897498-DFB4-A9D7-9B00-AE3C63AF2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80" y="1400373"/>
            <a:ext cx="1954611" cy="1465958"/>
          </a:xfrm>
          <a:prstGeom prst="rect">
            <a:avLst/>
          </a:prstGeom>
        </p:spPr>
      </p:pic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274B9EE2-EDBF-48DA-F8C5-EC65F402FE49}"/>
              </a:ext>
            </a:extLst>
          </p:cNvPr>
          <p:cNvSpPr/>
          <p:nvPr/>
        </p:nvSpPr>
        <p:spPr>
          <a:xfrm rot="1678104">
            <a:off x="8991172" y="2501039"/>
            <a:ext cx="712487" cy="25148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AE418A3-B289-6AD4-342D-1C1BE181EDAA}"/>
              </a:ext>
            </a:extLst>
          </p:cNvPr>
          <p:cNvSpPr/>
          <p:nvPr/>
        </p:nvSpPr>
        <p:spPr>
          <a:xfrm>
            <a:off x="8994701" y="4883650"/>
            <a:ext cx="2578338" cy="921755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Python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自動輸出圖表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￭輸出圖表自動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mail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聯絡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F02E1294-4CE3-9FFA-1A0F-A68AE6FBD1AE}"/>
              </a:ext>
            </a:extLst>
          </p:cNvPr>
          <p:cNvSpPr/>
          <p:nvPr/>
        </p:nvSpPr>
        <p:spPr>
          <a:xfrm rot="9016586">
            <a:off x="8895080" y="3813801"/>
            <a:ext cx="712487" cy="2477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A458670-4943-6194-10DE-121A09A08AFC}"/>
              </a:ext>
            </a:extLst>
          </p:cNvPr>
          <p:cNvGrpSpPr/>
          <p:nvPr/>
        </p:nvGrpSpPr>
        <p:grpSpPr>
          <a:xfrm>
            <a:off x="2838630" y="2116597"/>
            <a:ext cx="1140205" cy="1009882"/>
            <a:chOff x="2838630" y="2116597"/>
            <a:chExt cx="1140205" cy="100988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38923533-FA19-3FC4-32C5-45926B9232F7}"/>
                </a:ext>
              </a:extLst>
            </p:cNvPr>
            <p:cNvGrpSpPr/>
            <p:nvPr/>
          </p:nvGrpSpPr>
          <p:grpSpPr>
            <a:xfrm>
              <a:off x="2927491" y="2234233"/>
              <a:ext cx="1051344" cy="892246"/>
              <a:chOff x="2912097" y="1903099"/>
              <a:chExt cx="1051344" cy="892246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996FA18A-1716-6657-FDD3-945BF16B0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934" t="22541" r="2915" b="8747"/>
              <a:stretch/>
            </p:blipFill>
            <p:spPr>
              <a:xfrm>
                <a:off x="2912097" y="1903099"/>
                <a:ext cx="1051344" cy="892246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06B30B0-F3AE-CE29-3A2A-DD3FAEBD68E6}"/>
                  </a:ext>
                </a:extLst>
              </p:cNvPr>
              <p:cNvSpPr/>
              <p:nvPr/>
            </p:nvSpPr>
            <p:spPr>
              <a:xfrm>
                <a:off x="3302262" y="2527049"/>
                <a:ext cx="657893" cy="17778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b="1" u="none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VBA</a:t>
                </a:r>
                <a:endParaRPr lang="zh-TW" altLang="en-US" sz="900" b="1" u="none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63B3650-4E11-A0F5-AC35-3307EE551F05}"/>
                </a:ext>
              </a:extLst>
            </p:cNvPr>
            <p:cNvSpPr/>
            <p:nvPr/>
          </p:nvSpPr>
          <p:spPr>
            <a:xfrm>
              <a:off x="2838630" y="2116597"/>
              <a:ext cx="498805" cy="2225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9A5AD1E-EBFC-35A5-FD63-57A84D466590}"/>
              </a:ext>
            </a:extLst>
          </p:cNvPr>
          <p:cNvSpPr txBox="1"/>
          <p:nvPr/>
        </p:nvSpPr>
        <p:spPr>
          <a:xfrm>
            <a:off x="5559155" y="1275951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endParaRPr kumimoji="1" lang="zh-TW" altLang="en-US" sz="1200" b="1" i="0" u="none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84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7987A-E6F3-0691-C176-16C37E2B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① 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數據分析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+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圖表輸出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各窯巨大泡位置及趨勢監視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19C4E1-B6CB-B829-76A9-23AE6ABEE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91239" y="6543674"/>
            <a:ext cx="6781800" cy="365125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BE234A-B3DB-5093-381B-CB82D9705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BD9AB55-8D56-F2EB-9C8B-E8D30D2E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81" y="1350481"/>
            <a:ext cx="5319976" cy="437548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EBAF818-E8A0-9291-408C-C8F7FB6ADBC4}"/>
              </a:ext>
            </a:extLst>
          </p:cNvPr>
          <p:cNvSpPr/>
          <p:nvPr/>
        </p:nvSpPr>
        <p:spPr>
          <a:xfrm>
            <a:off x="2028103" y="5123577"/>
            <a:ext cx="1044470" cy="70618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/>
              <a:t>Python</a:t>
            </a:r>
            <a:br>
              <a:rPr lang="en-US" altLang="zh-TW" sz="1600" b="1"/>
            </a:br>
            <a:r>
              <a:rPr lang="zh-TW" altLang="en-US" sz="1600" b="1"/>
              <a:t>計算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795441E-989C-14E7-0666-CB3B73B7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78" y="5180019"/>
            <a:ext cx="469889" cy="54595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C5A645-A288-7867-07EF-FE7774E2CF4B}"/>
              </a:ext>
            </a:extLst>
          </p:cNvPr>
          <p:cNvSpPr txBox="1"/>
          <p:nvPr/>
        </p:nvSpPr>
        <p:spPr>
          <a:xfrm>
            <a:off x="3973406" y="4887192"/>
            <a:ext cx="89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資料庫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76CD2-DBB9-1A80-1F8C-E02E11E9B3A9}"/>
              </a:ext>
            </a:extLst>
          </p:cNvPr>
          <p:cNvSpPr/>
          <p:nvPr/>
        </p:nvSpPr>
        <p:spPr>
          <a:xfrm>
            <a:off x="461466" y="1000885"/>
            <a:ext cx="4506585" cy="316457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8E426B-4CB8-B750-0B6A-C33A5CB137B3}"/>
              </a:ext>
            </a:extLst>
          </p:cNvPr>
          <p:cNvSpPr txBox="1"/>
          <p:nvPr/>
        </p:nvSpPr>
        <p:spPr>
          <a:xfrm>
            <a:off x="555092" y="1083870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2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4D773B7-A542-B99B-3DB0-52258A2C85B5}"/>
              </a:ext>
            </a:extLst>
          </p:cNvPr>
          <p:cNvSpPr/>
          <p:nvPr/>
        </p:nvSpPr>
        <p:spPr>
          <a:xfrm>
            <a:off x="1478643" y="1779506"/>
            <a:ext cx="498334" cy="1725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CC9346F7-601E-2402-CCFA-150101445C95}"/>
              </a:ext>
            </a:extLst>
          </p:cNvPr>
          <p:cNvSpPr/>
          <p:nvPr/>
        </p:nvSpPr>
        <p:spPr>
          <a:xfrm>
            <a:off x="2661076" y="1775254"/>
            <a:ext cx="403467" cy="200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FE31C88F-4257-2CE3-5EC5-94F8DC1FF058}"/>
              </a:ext>
            </a:extLst>
          </p:cNvPr>
          <p:cNvSpPr/>
          <p:nvPr/>
        </p:nvSpPr>
        <p:spPr>
          <a:xfrm rot="9858504">
            <a:off x="4770555" y="5217532"/>
            <a:ext cx="804474" cy="21574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8BFBA56-427C-63B8-0426-30646800529E}"/>
              </a:ext>
            </a:extLst>
          </p:cNvPr>
          <p:cNvGrpSpPr/>
          <p:nvPr/>
        </p:nvGrpSpPr>
        <p:grpSpPr>
          <a:xfrm>
            <a:off x="605034" y="4892142"/>
            <a:ext cx="662950" cy="842069"/>
            <a:chOff x="293291" y="4697502"/>
            <a:chExt cx="662950" cy="84206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E26EF1B-4965-EB15-8666-FBD723A2E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6" t="36601" r="92811" b="49444"/>
            <a:stretch/>
          </p:blipFill>
          <p:spPr>
            <a:xfrm>
              <a:off x="293291" y="4697502"/>
              <a:ext cx="474117" cy="581618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0E2316F-1913-12EA-D24A-3C6795D1F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6" t="36601" r="92811" b="49444"/>
            <a:stretch/>
          </p:blipFill>
          <p:spPr>
            <a:xfrm>
              <a:off x="366754" y="4816241"/>
              <a:ext cx="474117" cy="581618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8FF7A835-7B2E-9350-97C4-BC89F931D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6" t="36601" r="92811" b="49444"/>
            <a:stretch/>
          </p:blipFill>
          <p:spPr>
            <a:xfrm>
              <a:off x="482124" y="4957953"/>
              <a:ext cx="474117" cy="581618"/>
            </a:xfrm>
            <a:prstGeom prst="rect">
              <a:avLst/>
            </a:prstGeom>
          </p:spPr>
        </p:pic>
      </p:grp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DA10067-5EC6-6195-761E-32F690CFFE55}"/>
              </a:ext>
            </a:extLst>
          </p:cNvPr>
          <p:cNvSpPr/>
          <p:nvPr/>
        </p:nvSpPr>
        <p:spPr>
          <a:xfrm>
            <a:off x="1384445" y="5348968"/>
            <a:ext cx="472321" cy="21574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48B083A-D93E-F24B-BE06-7A00F75CB276}"/>
              </a:ext>
            </a:extLst>
          </p:cNvPr>
          <p:cNvSpPr/>
          <p:nvPr/>
        </p:nvSpPr>
        <p:spPr>
          <a:xfrm>
            <a:off x="3241863" y="5348634"/>
            <a:ext cx="706199" cy="22355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9CD8DEE-78D6-5FFF-C1F0-66B5CFA07F35}"/>
              </a:ext>
            </a:extLst>
          </p:cNvPr>
          <p:cNvSpPr txBox="1"/>
          <p:nvPr/>
        </p:nvSpPr>
        <p:spPr>
          <a:xfrm>
            <a:off x="490913" y="4554527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endParaRPr kumimoji="1" lang="zh-TW" altLang="en-US" sz="12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C6989EB-2275-703C-9716-C956F58C0C31}"/>
              </a:ext>
            </a:extLst>
          </p:cNvPr>
          <p:cNvSpPr/>
          <p:nvPr/>
        </p:nvSpPr>
        <p:spPr>
          <a:xfrm>
            <a:off x="152421" y="6165304"/>
            <a:ext cx="11790341" cy="38792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/>
              <a:t>監視程式開發</a:t>
            </a:r>
            <a:r>
              <a:rPr lang="en-US" altLang="zh-TW" sz="2400" b="1"/>
              <a:t>,</a:t>
            </a:r>
            <a:r>
              <a:rPr lang="zh-TW" altLang="en-US" sz="2400" b="1"/>
              <a:t>可即時監控巨大泡發生位置及趨勢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D816F20-5CF1-AACA-00DD-5B87AB0FCD0C}"/>
              </a:ext>
            </a:extLst>
          </p:cNvPr>
          <p:cNvCxnSpPr>
            <a:cxnSpLocks/>
          </p:cNvCxnSpPr>
          <p:nvPr/>
        </p:nvCxnSpPr>
        <p:spPr>
          <a:xfrm>
            <a:off x="5375920" y="968189"/>
            <a:ext cx="0" cy="35048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67A03ABF-7799-5F36-CB57-5B416BDB0AA8}"/>
              </a:ext>
            </a:extLst>
          </p:cNvPr>
          <p:cNvCxnSpPr>
            <a:cxnSpLocks/>
          </p:cNvCxnSpPr>
          <p:nvPr/>
        </p:nvCxnSpPr>
        <p:spPr>
          <a:xfrm flipH="1">
            <a:off x="5375920" y="968189"/>
            <a:ext cx="61971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71C94F52-6D57-40E6-E316-E909FABF440C}"/>
              </a:ext>
            </a:extLst>
          </p:cNvPr>
          <p:cNvCxnSpPr>
            <a:cxnSpLocks/>
          </p:cNvCxnSpPr>
          <p:nvPr/>
        </p:nvCxnSpPr>
        <p:spPr>
          <a:xfrm>
            <a:off x="11558939" y="958221"/>
            <a:ext cx="14100" cy="50630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48DE28DF-80C9-A874-FDC0-2E06A923962A}"/>
              </a:ext>
            </a:extLst>
          </p:cNvPr>
          <p:cNvCxnSpPr>
            <a:cxnSpLocks/>
          </p:cNvCxnSpPr>
          <p:nvPr/>
        </p:nvCxnSpPr>
        <p:spPr>
          <a:xfrm flipH="1">
            <a:off x="461466" y="6021288"/>
            <a:ext cx="11111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CC22EC6-4CF9-3540-8DB5-5F6DBAB483EB}"/>
              </a:ext>
            </a:extLst>
          </p:cNvPr>
          <p:cNvCxnSpPr>
            <a:cxnSpLocks/>
          </p:cNvCxnSpPr>
          <p:nvPr/>
        </p:nvCxnSpPr>
        <p:spPr>
          <a:xfrm>
            <a:off x="461466" y="4473012"/>
            <a:ext cx="0" cy="1548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6CE7FD12-F833-68CB-D2AA-102495F42715}"/>
              </a:ext>
            </a:extLst>
          </p:cNvPr>
          <p:cNvCxnSpPr>
            <a:cxnSpLocks/>
          </p:cNvCxnSpPr>
          <p:nvPr/>
        </p:nvCxnSpPr>
        <p:spPr>
          <a:xfrm flipH="1">
            <a:off x="461466" y="4473012"/>
            <a:ext cx="4914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B17A4A-B6CB-0F40-B154-76AB6D966AC4}"/>
              </a:ext>
            </a:extLst>
          </p:cNvPr>
          <p:cNvSpPr txBox="1"/>
          <p:nvPr/>
        </p:nvSpPr>
        <p:spPr>
          <a:xfrm>
            <a:off x="1897009" y="4844816"/>
            <a:ext cx="148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巨大泡閥值計算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060228C-680C-15A3-BB68-BD0D2EDCC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6" t="36601" r="92811" b="49444"/>
          <a:stretch/>
        </p:blipFill>
        <p:spPr>
          <a:xfrm>
            <a:off x="2020623" y="1530563"/>
            <a:ext cx="495485" cy="57406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E55C914F-8FD7-5F94-E8B1-8684E66B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423" y="2583172"/>
            <a:ext cx="529971" cy="651289"/>
          </a:xfrm>
          <a:prstGeom prst="rect">
            <a:avLst/>
          </a:prstGeom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9E69EEEF-CD40-E5E7-1B52-E1E488B0BF00}"/>
              </a:ext>
            </a:extLst>
          </p:cNvPr>
          <p:cNvGrpSpPr/>
          <p:nvPr/>
        </p:nvGrpSpPr>
        <p:grpSpPr>
          <a:xfrm>
            <a:off x="652745" y="1564136"/>
            <a:ext cx="718056" cy="574063"/>
            <a:chOff x="803579" y="1470930"/>
            <a:chExt cx="718056" cy="57406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4AF98A5-4EBF-DEA9-D770-000ABA731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579" y="1470930"/>
              <a:ext cx="715877" cy="574063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03AE4E11-F682-B94D-209B-0D0220E86359}"/>
                </a:ext>
              </a:extLst>
            </p:cNvPr>
            <p:cNvSpPr txBox="1"/>
            <p:nvPr/>
          </p:nvSpPr>
          <p:spPr>
            <a:xfrm>
              <a:off x="853758" y="1567348"/>
              <a:ext cx="6678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b="1" i="0" u="none">
                  <a:solidFill>
                    <a:srgbClr val="FFFF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PAM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A1176727-9927-7BB8-E3BA-D826B233C2C8}"/>
              </a:ext>
            </a:extLst>
          </p:cNvPr>
          <p:cNvGrpSpPr/>
          <p:nvPr/>
        </p:nvGrpSpPr>
        <p:grpSpPr>
          <a:xfrm>
            <a:off x="3187945" y="1391648"/>
            <a:ext cx="1138640" cy="999235"/>
            <a:chOff x="2964872" y="1353522"/>
            <a:chExt cx="1138640" cy="999235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0126DDB-FBF9-13C6-9719-F2F97CC41811}"/>
                </a:ext>
              </a:extLst>
            </p:cNvPr>
            <p:cNvGrpSpPr/>
            <p:nvPr/>
          </p:nvGrpSpPr>
          <p:grpSpPr>
            <a:xfrm>
              <a:off x="3052168" y="1460511"/>
              <a:ext cx="1051344" cy="892246"/>
              <a:chOff x="2912097" y="1903099"/>
              <a:chExt cx="1051344" cy="892246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39F0AA06-990B-EF38-4E74-6FDC8F02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934" t="22541" r="2915" b="8747"/>
              <a:stretch/>
            </p:blipFill>
            <p:spPr>
              <a:xfrm>
                <a:off x="2912097" y="1903099"/>
                <a:ext cx="1051344" cy="892246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F5B910D-2652-4DD5-2711-E82B98AD5B46}"/>
                  </a:ext>
                </a:extLst>
              </p:cNvPr>
              <p:cNvSpPr/>
              <p:nvPr/>
            </p:nvSpPr>
            <p:spPr>
              <a:xfrm>
                <a:off x="3302262" y="2527049"/>
                <a:ext cx="657893" cy="17778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b="1" u="none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Excel</a:t>
                </a:r>
                <a:endParaRPr lang="zh-TW" altLang="en-US" sz="900" b="1" u="none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80A43835-853F-8372-70D6-650A76217716}"/>
                </a:ext>
              </a:extLst>
            </p:cNvPr>
            <p:cNvSpPr/>
            <p:nvPr/>
          </p:nvSpPr>
          <p:spPr>
            <a:xfrm>
              <a:off x="2964872" y="1353522"/>
              <a:ext cx="498805" cy="2225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E803FCAE-B9C4-909D-9681-4C3ED3925FC7}"/>
              </a:ext>
            </a:extLst>
          </p:cNvPr>
          <p:cNvSpPr/>
          <p:nvPr/>
        </p:nvSpPr>
        <p:spPr>
          <a:xfrm rot="9015917">
            <a:off x="2184709" y="2385521"/>
            <a:ext cx="941522" cy="23156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7D0A1C7E-6FFA-BC0A-9882-F5FD083BE8F3}"/>
              </a:ext>
            </a:extLst>
          </p:cNvPr>
          <p:cNvSpPr/>
          <p:nvPr/>
        </p:nvSpPr>
        <p:spPr>
          <a:xfrm>
            <a:off x="2303175" y="3104299"/>
            <a:ext cx="2488064" cy="89224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￭須持續使用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EXCEL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計算</a:t>
            </a:r>
            <a:b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</a:b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￭持續監控人力無法負荷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7647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① 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數據分析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+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圖表輸出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各窯品質監控圖表輸出自動化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46706FE2-FA79-DD2E-6BAE-0009E98019F9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pic>
        <p:nvPicPr>
          <p:cNvPr id="9" name="圖片 8" descr="一張含有 文字, 行, 螢幕擷取畫面, 繪圖 的圖片&#10;&#10;自動產生的描述">
            <a:extLst>
              <a:ext uri="{FF2B5EF4-FFF2-40B4-BE49-F238E27FC236}">
                <a16:creationId xmlns:a16="http://schemas.microsoft.com/office/drawing/2014/main" id="{7B94F5B2-0B5D-5436-F4F0-A0E87434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8" y="1311737"/>
            <a:ext cx="2830720" cy="1698432"/>
          </a:xfrm>
          <a:prstGeom prst="rect">
            <a:avLst/>
          </a:prstGeom>
        </p:spPr>
      </p:pic>
      <p:pic>
        <p:nvPicPr>
          <p:cNvPr id="11" name="圖片 10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C42C0867-85A2-CA3D-3AFF-B7558241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9" y="3876873"/>
            <a:ext cx="2916586" cy="1749952"/>
          </a:xfrm>
          <a:prstGeom prst="rect">
            <a:avLst/>
          </a:prstGeom>
        </p:spPr>
      </p:pic>
      <p:pic>
        <p:nvPicPr>
          <p:cNvPr id="13" name="圖片 12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A7C62C39-9EF5-BBCD-E2A1-A9B144B1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27" y="3849000"/>
            <a:ext cx="2963042" cy="1777825"/>
          </a:xfrm>
          <a:prstGeom prst="rect">
            <a:avLst/>
          </a:prstGeom>
        </p:spPr>
      </p:pic>
      <p:pic>
        <p:nvPicPr>
          <p:cNvPr id="15" name="圖片 14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BFF5851A-567D-5C52-B19A-67B7C658B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25" y="1277069"/>
            <a:ext cx="2934955" cy="1760973"/>
          </a:xfrm>
          <a:prstGeom prst="rect">
            <a:avLst/>
          </a:prstGeom>
        </p:spPr>
      </p:pic>
      <p:pic>
        <p:nvPicPr>
          <p:cNvPr id="17" name="圖片 16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2C1377B0-4B81-458C-E650-87F8ACB8B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76" y="1260217"/>
            <a:ext cx="2963042" cy="17778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82D330-2AEB-3575-4224-EE27491C33BA}"/>
              </a:ext>
            </a:extLst>
          </p:cNvPr>
          <p:cNvSpPr txBox="1"/>
          <p:nvPr/>
        </p:nvSpPr>
        <p:spPr>
          <a:xfrm>
            <a:off x="376643" y="3524123"/>
            <a:ext cx="35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C-ZOP</a:t>
            </a:r>
            <a:r>
              <a:rPr lang="zh-TW" altLang="en-US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自動監視</a:t>
            </a:r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(</a:t>
            </a:r>
            <a:r>
              <a:rPr lang="zh-TW" altLang="en-US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每日</a:t>
            </a:r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zh-TW" altLang="en-US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A4C774-17CC-72C9-58A5-99212FC9DEE7}"/>
              </a:ext>
            </a:extLst>
          </p:cNvPr>
          <p:cNvSpPr txBox="1"/>
          <p:nvPr/>
        </p:nvSpPr>
        <p:spPr>
          <a:xfrm>
            <a:off x="322872" y="1000260"/>
            <a:ext cx="35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BOS</a:t>
            </a:r>
            <a:r>
              <a:rPr lang="zh-TW" altLang="en-US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自動監視</a:t>
            </a:r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(</a:t>
            </a:r>
            <a:r>
              <a:rPr lang="zh-TW" altLang="en-US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每日</a:t>
            </a:r>
            <a:r>
              <a:rPr lang="en-US" altLang="zh-TW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zh-TW" altLang="en-US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圖片 5" descr="一張含有 螢幕擷取畫面, 文字, 繪圖, 行 的圖片&#10;&#10;自動產生的描述">
            <a:extLst>
              <a:ext uri="{FF2B5EF4-FFF2-40B4-BE49-F238E27FC236}">
                <a16:creationId xmlns:a16="http://schemas.microsoft.com/office/drawing/2014/main" id="{705F25D3-0C4B-7EDB-D0CA-8B38A3700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87" y="1244738"/>
            <a:ext cx="2963041" cy="177782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599FF2-0784-D8CC-CA37-B07F75F062E6}"/>
              </a:ext>
            </a:extLst>
          </p:cNvPr>
          <p:cNvSpPr/>
          <p:nvPr/>
        </p:nvSpPr>
        <p:spPr>
          <a:xfrm>
            <a:off x="7482797" y="4103777"/>
            <a:ext cx="3774783" cy="1296144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 各窯品質狀態自動圖表輸出</a:t>
            </a:r>
            <a:endParaRPr lang="en-US" altLang="zh-TW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  <a:p>
            <a:r>
              <a:rPr lang="zh-TW" altLang="en-US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 每日</a:t>
            </a:r>
            <a:r>
              <a:rPr lang="en-US" altLang="zh-TW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C-ZOP</a:t>
            </a:r>
            <a:r>
              <a:rPr lang="zh-TW" altLang="en-US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 監視 </a:t>
            </a:r>
            <a:r>
              <a:rPr lang="en-US" altLang="zh-TW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(JF</a:t>
            </a:r>
            <a:r>
              <a:rPr lang="zh-TW" altLang="en-US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、</a:t>
            </a:r>
            <a:r>
              <a:rPr lang="en-US" altLang="zh-TW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KF</a:t>
            </a:r>
            <a:r>
              <a:rPr lang="zh-TW" altLang="en-US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窯</a:t>
            </a:r>
            <a:r>
              <a:rPr lang="en-US" altLang="zh-TW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666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群組 81">
            <a:extLst>
              <a:ext uri="{FF2B5EF4-FFF2-40B4-BE49-F238E27FC236}">
                <a16:creationId xmlns:a16="http://schemas.microsoft.com/office/drawing/2014/main" id="{8184400A-6CBC-C75D-7094-448E170A4B8D}"/>
              </a:ext>
            </a:extLst>
          </p:cNvPr>
          <p:cNvGrpSpPr/>
          <p:nvPr/>
        </p:nvGrpSpPr>
        <p:grpSpPr>
          <a:xfrm>
            <a:off x="6435624" y="1490170"/>
            <a:ext cx="815851" cy="951537"/>
            <a:chOff x="4962468" y="3137205"/>
            <a:chExt cx="815851" cy="951537"/>
          </a:xfrm>
        </p:grpSpPr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1F87C4-9D26-6EA9-2EE1-CF918EFE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468" y="3137205"/>
              <a:ext cx="564463" cy="592016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1DC4CDB8-8419-3D60-9D06-E5334054E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5542" y="3259536"/>
              <a:ext cx="564463" cy="592016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EE8FA56C-E0CB-9587-FCD5-EDFE3AE2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4396" y="3381867"/>
              <a:ext cx="564463" cy="592016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788CF260-AA0B-EFFD-F3C4-BE50F53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3856" y="3496726"/>
              <a:ext cx="564463" cy="59201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畫像解析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-GSD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畫像解析作業自動化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  <p:pic>
        <p:nvPicPr>
          <p:cNvPr id="11" name="圖片 10" descr="一張含有 文字, 繪圖, 行, 螢幕擷取畫面 的圖片&#10;&#10;自動產生的描述">
            <a:extLst>
              <a:ext uri="{FF2B5EF4-FFF2-40B4-BE49-F238E27FC236}">
                <a16:creationId xmlns:a16="http://schemas.microsoft.com/office/drawing/2014/main" id="{7159A515-0672-2F1B-7292-B2C561FE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15" y="3124659"/>
            <a:ext cx="2005100" cy="1203060"/>
          </a:xfrm>
          <a:prstGeom prst="rect">
            <a:avLst/>
          </a:prstGeom>
        </p:spPr>
      </p:pic>
      <p:pic>
        <p:nvPicPr>
          <p:cNvPr id="15" name="圖片 14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B34F65D4-CEDE-B24C-1397-AC861AAE0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15" y="3184483"/>
            <a:ext cx="1499740" cy="1173118"/>
          </a:xfrm>
          <a:prstGeom prst="rect">
            <a:avLst/>
          </a:prstGeom>
        </p:spPr>
      </p:pic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46706FE2-FA79-DD2E-6BAE-0009E98019F9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AAC8952-D67F-98D5-5A44-859D4AB6CC4A}"/>
              </a:ext>
            </a:extLst>
          </p:cNvPr>
          <p:cNvGrpSpPr/>
          <p:nvPr/>
        </p:nvGrpSpPr>
        <p:grpSpPr>
          <a:xfrm>
            <a:off x="722653" y="1177502"/>
            <a:ext cx="6545477" cy="3164575"/>
            <a:chOff x="470578" y="920272"/>
            <a:chExt cx="6545477" cy="316457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D7479DA-9CEE-818C-B912-AB1D8EBA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3107" y="2684318"/>
              <a:ext cx="494608" cy="607831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7181078-62F7-45F1-FFFA-FDA82C08CCF3}"/>
                </a:ext>
              </a:extLst>
            </p:cNvPr>
            <p:cNvSpPr/>
            <p:nvPr/>
          </p:nvSpPr>
          <p:spPr>
            <a:xfrm>
              <a:off x="470578" y="920272"/>
              <a:ext cx="3811840" cy="316457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41274EA-0783-1A1F-1095-AC49DBDCBA3C}"/>
                </a:ext>
              </a:extLst>
            </p:cNvPr>
            <p:cNvSpPr txBox="1"/>
            <p:nvPr/>
          </p:nvSpPr>
          <p:spPr>
            <a:xfrm>
              <a:off x="522187" y="988993"/>
              <a:ext cx="10736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b="1" i="0" u="none">
                  <a:solidFill>
                    <a:srgbClr val="0000FF"/>
                  </a:solidFill>
                  <a:latin typeface="Meiryo" charset="-128"/>
                  <a:ea typeface="Meiryo" charset="-128"/>
                  <a:cs typeface="Meiryo" charset="-128"/>
                </a:rPr>
                <a:t>Before</a:t>
              </a:r>
              <a:endParaRPr kumimoji="1" lang="zh-TW" altLang="en-US" sz="1200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9B9BAC6-C200-290F-9094-4CC88367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264" y="1493211"/>
              <a:ext cx="538534" cy="564821"/>
            </a:xfrm>
            <a:prstGeom prst="rect">
              <a:avLst/>
            </a:prstGeom>
          </p:spPr>
        </p:pic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89545BE1-EC7F-E89D-31C3-1AF5FE05CBD5}"/>
                </a:ext>
              </a:extLst>
            </p:cNvPr>
            <p:cNvSpPr/>
            <p:nvPr/>
          </p:nvSpPr>
          <p:spPr>
            <a:xfrm>
              <a:off x="1764415" y="1763582"/>
              <a:ext cx="498334" cy="17250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A33D4CB0-FEE0-2DA0-0403-C59EE8B552C6}"/>
                </a:ext>
              </a:extLst>
            </p:cNvPr>
            <p:cNvSpPr/>
            <p:nvPr/>
          </p:nvSpPr>
          <p:spPr>
            <a:xfrm rot="8243363">
              <a:off x="2072175" y="2446152"/>
              <a:ext cx="498334" cy="18884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>
              <a:extLst>
                <a:ext uri="{FF2B5EF4-FFF2-40B4-BE49-F238E27FC236}">
                  <a16:creationId xmlns:a16="http://schemas.microsoft.com/office/drawing/2014/main" id="{3699344B-DF61-3F54-F975-461B2930B512}"/>
                </a:ext>
              </a:extLst>
            </p:cNvPr>
            <p:cNvSpPr/>
            <p:nvPr/>
          </p:nvSpPr>
          <p:spPr>
            <a:xfrm rot="5400000">
              <a:off x="3102239" y="2566909"/>
              <a:ext cx="403467" cy="20053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圖片 36" descr="一張含有 黑色, 黑白攝影, 黑與白, 單色 的圖片&#10;&#10;自動產生的描述">
              <a:extLst>
                <a:ext uri="{FF2B5EF4-FFF2-40B4-BE49-F238E27FC236}">
                  <a16:creationId xmlns:a16="http://schemas.microsoft.com/office/drawing/2014/main" id="{7DADE56E-3F4C-9BAA-3153-805073A2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084" y="2953522"/>
              <a:ext cx="498805" cy="498805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496B0CD-2A56-280D-EAC6-AB3371E75A4F}"/>
                </a:ext>
              </a:extLst>
            </p:cNvPr>
            <p:cNvSpPr txBox="1"/>
            <p:nvPr/>
          </p:nvSpPr>
          <p:spPr>
            <a:xfrm>
              <a:off x="2480459" y="1043958"/>
              <a:ext cx="13081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b="1" i="0" u="none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eiryo" charset="-128"/>
                  <a:ea typeface="Meiryo" charset="-128"/>
                  <a:cs typeface="Meiryo" charset="-128"/>
                </a:rPr>
                <a:t>畫像處裡軟體加工</a:t>
              </a: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8568973A-0D60-144D-F663-934DB887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768" y="1562116"/>
              <a:ext cx="538534" cy="564821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87D2558-4F52-08B2-22B1-53377B467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770" y="1678421"/>
              <a:ext cx="538534" cy="564821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7024FF4C-2A2F-D24B-AB3D-F4DDECA0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95" y="1800031"/>
              <a:ext cx="538534" cy="564821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597426EB-3C3C-D8DA-CD8A-D4241CA5D791}"/>
                </a:ext>
              </a:extLst>
            </p:cNvPr>
            <p:cNvGrpSpPr/>
            <p:nvPr/>
          </p:nvGrpSpPr>
          <p:grpSpPr>
            <a:xfrm>
              <a:off x="2480471" y="1224690"/>
              <a:ext cx="1151876" cy="986078"/>
              <a:chOff x="10128702" y="1468915"/>
              <a:chExt cx="863842" cy="749451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A9211F05-B55B-6270-904B-B1E051A99B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934" t="22541" r="2915" b="8747"/>
              <a:stretch/>
            </p:blipFill>
            <p:spPr>
              <a:xfrm>
                <a:off x="10204095" y="1540230"/>
                <a:ext cx="788449" cy="678136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114B6E4-ABE5-DABB-B2F4-6409A0435BDE}"/>
                  </a:ext>
                </a:extLst>
              </p:cNvPr>
              <p:cNvSpPr/>
              <p:nvPr/>
            </p:nvSpPr>
            <p:spPr>
              <a:xfrm>
                <a:off x="10496697" y="2014452"/>
                <a:ext cx="493383" cy="13512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900" b="1" u="none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影像處裡</a:t>
                </a: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C3C23D91-6D02-3514-D197-EA2D59E3E6B2}"/>
                  </a:ext>
                </a:extLst>
              </p:cNvPr>
              <p:cNvSpPr/>
              <p:nvPr/>
            </p:nvSpPr>
            <p:spPr>
              <a:xfrm>
                <a:off x="10128702" y="1468915"/>
                <a:ext cx="374076" cy="169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F498B7A2-5255-93A4-83D6-DB346720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8052" y="2960915"/>
              <a:ext cx="498804" cy="500403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E401C71-01C4-D4D3-1ABC-E691DFAB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6313" y="2967574"/>
              <a:ext cx="495383" cy="496971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C6F50906-CB2C-3AD3-C019-E979391E2DD5}"/>
                </a:ext>
              </a:extLst>
            </p:cNvPr>
            <p:cNvSpPr txBox="1"/>
            <p:nvPr/>
          </p:nvSpPr>
          <p:spPr>
            <a:xfrm>
              <a:off x="861878" y="3341150"/>
              <a:ext cx="13899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①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 </a:t>
              </a:r>
              <a:r>
                <a:rPr kumimoji="1" lang="zh-TW" altLang="en-US" sz="1200" b="1" i="0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相機階調資料</a:t>
              </a:r>
              <a:endParaRPr kumimoji="1" lang="en-US" altLang="zh-TW" sz="1200" b="1" i="0" u="none"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  <a:p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②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 </a:t>
              </a:r>
              <a:r>
                <a:rPr kumimoji="1" lang="zh-TW" altLang="en-US" sz="1200" b="1" i="0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光源階調資料</a:t>
              </a:r>
              <a:endParaRPr kumimoji="1" lang="en-US" altLang="zh-TW" sz="1200" b="1" i="0" u="none"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  <a:p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③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 推移圖</a:t>
              </a:r>
              <a:endParaRPr kumimoji="1" lang="zh-TW" altLang="en-US" sz="900" b="1" i="0" u="none"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03705E9A-A21E-9DC6-96E6-7A8FCA1ACB6E}"/>
                </a:ext>
              </a:extLst>
            </p:cNvPr>
            <p:cNvSpPr txBox="1"/>
            <p:nvPr/>
          </p:nvSpPr>
          <p:spPr>
            <a:xfrm>
              <a:off x="2643157" y="3540636"/>
              <a:ext cx="1445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①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找尋</a:t>
              </a:r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NG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欠點</a:t>
              </a:r>
              <a:b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</a:br>
              <a:r>
                <a:rPr lang="en-US" altLang="zh-TW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②</a:t>
              </a:r>
              <a:r>
                <a:rPr lang="zh-TW" altLang="en-US" sz="1200" b="1" u="none"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畫像裁切保存</a:t>
              </a:r>
              <a:endParaRPr kumimoji="1" lang="zh-TW" altLang="en-US" sz="1200" b="1" i="0" u="none"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D5244E36-6E53-9AD1-8B0A-339AC2047141}"/>
                </a:ext>
              </a:extLst>
            </p:cNvPr>
            <p:cNvSpPr txBox="1"/>
            <p:nvPr/>
          </p:nvSpPr>
          <p:spPr>
            <a:xfrm>
              <a:off x="970730" y="1925456"/>
              <a:ext cx="5385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TW" altLang="en-US" sz="1200" b="1" i="0" u="none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原圖</a:t>
              </a:r>
              <a:endParaRPr kumimoji="1" lang="en-US" altLang="zh-TW" sz="1200" b="1" i="0" u="none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84AB46A1-B528-CB6E-1EF4-B890DE7AA06B}"/>
                </a:ext>
              </a:extLst>
            </p:cNvPr>
            <p:cNvSpPr txBox="1"/>
            <p:nvPr/>
          </p:nvSpPr>
          <p:spPr>
            <a:xfrm>
              <a:off x="6477521" y="1734975"/>
              <a:ext cx="53853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TW" altLang="en-US" sz="1200" b="1" i="0" u="none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" charset="-128"/>
                </a:rPr>
                <a:t>原圖</a:t>
              </a:r>
              <a:endParaRPr kumimoji="1" lang="en-US" altLang="zh-TW" sz="1200" b="1" i="0" u="none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endParaRPr>
            </a:p>
          </p:txBody>
        </p:sp>
      </p:grp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353685C-0558-15B1-C0C5-F6784F8BCA89}"/>
              </a:ext>
            </a:extLst>
          </p:cNvPr>
          <p:cNvSpPr/>
          <p:nvPr/>
        </p:nvSpPr>
        <p:spPr>
          <a:xfrm>
            <a:off x="8287191" y="1657680"/>
            <a:ext cx="913699" cy="6256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/>
              <a:t>Python</a:t>
            </a:r>
            <a:br>
              <a:rPr lang="en-US" altLang="zh-TW" sz="1200"/>
            </a:br>
            <a:r>
              <a:rPr lang="zh-TW" altLang="en-US" sz="1200"/>
              <a:t>畫像解析</a:t>
            </a: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695D3731-13DD-636C-6916-31518384B442}"/>
              </a:ext>
            </a:extLst>
          </p:cNvPr>
          <p:cNvCxnSpPr>
            <a:cxnSpLocks/>
          </p:cNvCxnSpPr>
          <p:nvPr/>
        </p:nvCxnSpPr>
        <p:spPr>
          <a:xfrm>
            <a:off x="7373126" y="2067933"/>
            <a:ext cx="667142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圖片 84">
            <a:extLst>
              <a:ext uri="{FF2B5EF4-FFF2-40B4-BE49-F238E27FC236}">
                <a16:creationId xmlns:a16="http://schemas.microsoft.com/office/drawing/2014/main" id="{9A34801B-D40D-2EE7-B66E-0D30C4487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353" y="4880153"/>
            <a:ext cx="3542551" cy="156204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165E37DA-9A4F-783D-4FA9-40159D3177CE}"/>
              </a:ext>
            </a:extLst>
          </p:cNvPr>
          <p:cNvGrpSpPr/>
          <p:nvPr/>
        </p:nvGrpSpPr>
        <p:grpSpPr>
          <a:xfrm>
            <a:off x="10103416" y="3346345"/>
            <a:ext cx="774995" cy="878784"/>
            <a:chOff x="9095695" y="3250871"/>
            <a:chExt cx="774995" cy="878784"/>
          </a:xfrm>
        </p:grpSpPr>
        <p:pic>
          <p:nvPicPr>
            <p:cNvPr id="74" name="圖片 73" descr="一張含有 黑白攝影, 黑與白, 單色, 黑色 的圖片&#10;&#10;自動產生的描述">
              <a:extLst>
                <a:ext uri="{FF2B5EF4-FFF2-40B4-BE49-F238E27FC236}">
                  <a16:creationId xmlns:a16="http://schemas.microsoft.com/office/drawing/2014/main" id="{80368264-3F98-8428-4E33-85343337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5695" y="3250871"/>
              <a:ext cx="463496" cy="463496"/>
            </a:xfrm>
            <a:prstGeom prst="rect">
              <a:avLst/>
            </a:prstGeom>
          </p:spPr>
        </p:pic>
        <p:pic>
          <p:nvPicPr>
            <p:cNvPr id="71" name="圖片 70" descr="一張含有 黑白攝影, 黑與白, 黑色, 單色 的圖片&#10;&#10;自動產生的描述">
              <a:extLst>
                <a:ext uri="{FF2B5EF4-FFF2-40B4-BE49-F238E27FC236}">
                  <a16:creationId xmlns:a16="http://schemas.microsoft.com/office/drawing/2014/main" id="{3D1AB7D1-E322-FDB4-F041-CE23891C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425" y="3450323"/>
              <a:ext cx="463495" cy="463495"/>
            </a:xfrm>
            <a:prstGeom prst="rect">
              <a:avLst/>
            </a:prstGeom>
          </p:spPr>
        </p:pic>
        <p:pic>
          <p:nvPicPr>
            <p:cNvPr id="60" name="圖片 59" descr="一張含有 黑白攝影, 黑與白, 單色, 黑色 的圖片&#10;&#10;自動產生的描述">
              <a:extLst>
                <a:ext uri="{FF2B5EF4-FFF2-40B4-BE49-F238E27FC236}">
                  <a16:creationId xmlns:a16="http://schemas.microsoft.com/office/drawing/2014/main" id="{019EAA96-A2FC-5856-D0AD-146DB486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7194" y="3666159"/>
              <a:ext cx="463496" cy="463496"/>
            </a:xfrm>
            <a:prstGeom prst="rect">
              <a:avLst/>
            </a:prstGeom>
          </p:spPr>
        </p:pic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35515AB7-60A8-1FAB-6367-175FC23AFA0B}"/>
              </a:ext>
            </a:extLst>
          </p:cNvPr>
          <p:cNvCxnSpPr>
            <a:cxnSpLocks/>
          </p:cNvCxnSpPr>
          <p:nvPr/>
        </p:nvCxnSpPr>
        <p:spPr>
          <a:xfrm flipH="1">
            <a:off x="7583626" y="2419649"/>
            <a:ext cx="824599" cy="6069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D351D9B7-5D5C-7599-CEEF-4E56E6EB9C96}"/>
              </a:ext>
            </a:extLst>
          </p:cNvPr>
          <p:cNvCxnSpPr>
            <a:cxnSpLocks/>
          </p:cNvCxnSpPr>
          <p:nvPr/>
        </p:nvCxnSpPr>
        <p:spPr>
          <a:xfrm>
            <a:off x="8744041" y="2448725"/>
            <a:ext cx="0" cy="61320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245FFEC5-46DC-554B-7D53-30F522B77F6E}"/>
              </a:ext>
            </a:extLst>
          </p:cNvPr>
          <p:cNvCxnSpPr>
            <a:cxnSpLocks/>
          </p:cNvCxnSpPr>
          <p:nvPr/>
        </p:nvCxnSpPr>
        <p:spPr>
          <a:xfrm>
            <a:off x="9068559" y="2448725"/>
            <a:ext cx="1010208" cy="61320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C2EEB5BB-1B7E-4753-6C86-E456E8B64ECC}"/>
              </a:ext>
            </a:extLst>
          </p:cNvPr>
          <p:cNvSpPr/>
          <p:nvPr/>
        </p:nvSpPr>
        <p:spPr>
          <a:xfrm>
            <a:off x="5830581" y="1052736"/>
            <a:ext cx="5742457" cy="3443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C2DC491-2BE6-B2DE-82FC-4A1A65B5D8E7}"/>
              </a:ext>
            </a:extLst>
          </p:cNvPr>
          <p:cNvSpPr txBox="1"/>
          <p:nvPr/>
        </p:nvSpPr>
        <p:spPr>
          <a:xfrm>
            <a:off x="5831798" y="1103097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endParaRPr kumimoji="1" lang="zh-TW" altLang="en-US" sz="12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7" name="箭號: 向右 126">
            <a:extLst>
              <a:ext uri="{FF2B5EF4-FFF2-40B4-BE49-F238E27FC236}">
                <a16:creationId xmlns:a16="http://schemas.microsoft.com/office/drawing/2014/main" id="{3A51EEC6-6F6C-249B-38A7-5F674BFA7451}"/>
              </a:ext>
            </a:extLst>
          </p:cNvPr>
          <p:cNvSpPr/>
          <p:nvPr/>
        </p:nvSpPr>
        <p:spPr>
          <a:xfrm>
            <a:off x="4932494" y="1906230"/>
            <a:ext cx="688096" cy="18796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: 圓角 127">
            <a:extLst>
              <a:ext uri="{FF2B5EF4-FFF2-40B4-BE49-F238E27FC236}">
                <a16:creationId xmlns:a16="http://schemas.microsoft.com/office/drawing/2014/main" id="{C94EFE6E-BC1E-D7F2-F8BF-C9B788BA60EC}"/>
              </a:ext>
            </a:extLst>
          </p:cNvPr>
          <p:cNvSpPr/>
          <p:nvPr/>
        </p:nvSpPr>
        <p:spPr>
          <a:xfrm>
            <a:off x="9480346" y="1239990"/>
            <a:ext cx="1869138" cy="928977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400" u="none" dirty="0">
              <a:solidFill>
                <a:schemeClr val="tx1"/>
              </a:solidFill>
            </a:endParaRPr>
          </a:p>
          <a:p>
            <a:r>
              <a:rPr lang="zh-TW" altLang="en-US" sz="1400" u="none" dirty="0">
                <a:solidFill>
                  <a:schemeClr val="tx1"/>
                </a:solidFill>
              </a:rPr>
              <a:t>￭ 相機階調自動生成</a:t>
            </a:r>
            <a:endParaRPr lang="en-US" altLang="zh-TW" sz="1400" u="none" dirty="0">
              <a:solidFill>
                <a:schemeClr val="tx1"/>
              </a:solidFill>
            </a:endParaRPr>
          </a:p>
          <a:p>
            <a:r>
              <a:rPr lang="zh-TW" altLang="en-US" sz="1400" u="none" dirty="0">
                <a:solidFill>
                  <a:schemeClr val="tx1"/>
                </a:solidFill>
              </a:rPr>
              <a:t>￭ 自動</a:t>
            </a:r>
            <a:r>
              <a:rPr lang="en-US" altLang="zh-TW" sz="1400" u="none" dirty="0">
                <a:solidFill>
                  <a:schemeClr val="tx1"/>
                </a:solidFill>
              </a:rPr>
              <a:t>LED</a:t>
            </a:r>
            <a:r>
              <a:rPr lang="zh-TW" altLang="en-US" sz="1400" u="none" dirty="0">
                <a:solidFill>
                  <a:schemeClr val="tx1"/>
                </a:solidFill>
              </a:rPr>
              <a:t>推移圖表</a:t>
            </a:r>
            <a:endParaRPr lang="en-US" altLang="zh-TW" sz="1400" u="none" dirty="0">
              <a:solidFill>
                <a:schemeClr val="tx1"/>
              </a:solidFill>
            </a:endParaRPr>
          </a:p>
          <a:p>
            <a:r>
              <a:rPr lang="zh-TW" altLang="en-US" sz="1400" u="none" dirty="0">
                <a:solidFill>
                  <a:schemeClr val="tx1"/>
                </a:solidFill>
              </a:rPr>
              <a:t>￭ 自動欠點裁切儲存</a:t>
            </a:r>
            <a:endParaRPr lang="en-US" altLang="zh-TW" sz="1400" u="none" dirty="0">
              <a:solidFill>
                <a:schemeClr val="tx1"/>
              </a:solidFill>
            </a:endParaRPr>
          </a:p>
          <a:p>
            <a:pPr algn="ctr"/>
            <a:endParaRPr lang="zh-TW" altLang="en-US" sz="1600" u="none" dirty="0">
              <a:solidFill>
                <a:schemeClr val="tx1"/>
              </a:solidFill>
            </a:endParaRPr>
          </a:p>
        </p:txBody>
      </p:sp>
      <p:cxnSp>
        <p:nvCxnSpPr>
          <p:cNvPr id="133" name="接點: 肘形 132">
            <a:extLst>
              <a:ext uri="{FF2B5EF4-FFF2-40B4-BE49-F238E27FC236}">
                <a16:creationId xmlns:a16="http://schemas.microsoft.com/office/drawing/2014/main" id="{3F6C7EF3-67AB-6A90-A887-F4E6829355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6576" y="4567979"/>
            <a:ext cx="1690935" cy="1237285"/>
          </a:xfrm>
          <a:prstGeom prst="bentConnector3">
            <a:avLst>
              <a:gd name="adj1" fmla="val 649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904E335-1A3C-28DB-9FDA-A7E7CB6AFE11}"/>
              </a:ext>
            </a:extLst>
          </p:cNvPr>
          <p:cNvSpPr txBox="1"/>
          <p:nvPr/>
        </p:nvSpPr>
        <p:spPr>
          <a:xfrm>
            <a:off x="3116536" y="4554130"/>
            <a:ext cx="3509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畫像解析結果自動</a:t>
            </a:r>
            <a:r>
              <a:rPr lang="en-US" altLang="zh-TW" sz="1600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Mail</a:t>
            </a:r>
            <a:r>
              <a:rPr lang="zh-TW" altLang="en-US" sz="1600" b="1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給擔當</a:t>
            </a:r>
            <a:endParaRPr kumimoji="1" lang="zh-TW" altLang="en-US" sz="1600" b="1" i="0" dirty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D69633-093C-FB51-7786-E71C63955FAE}"/>
              </a:ext>
            </a:extLst>
          </p:cNvPr>
          <p:cNvSpPr txBox="1"/>
          <p:nvPr/>
        </p:nvSpPr>
        <p:spPr>
          <a:xfrm>
            <a:off x="8153392" y="1396629"/>
            <a:ext cx="120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OpenC</a:t>
            </a:r>
            <a:r>
              <a:rPr lang="en-US" altLang="zh-TW" sz="1200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V</a:t>
            </a:r>
            <a:r>
              <a:rPr lang="zh-TW" altLang="en-US" sz="1200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運用</a:t>
            </a:r>
            <a:endParaRPr kumimoji="1" lang="zh-TW" altLang="en-US" sz="12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885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畫像解析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-TOM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檢查機焦點調整作業數據化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  <p:sp>
        <p:nvSpPr>
          <p:cNvPr id="3" name="頁尾版面配置區 3">
            <a:extLst>
              <a:ext uri="{FF2B5EF4-FFF2-40B4-BE49-F238E27FC236}">
                <a16:creationId xmlns:a16="http://schemas.microsoft.com/office/drawing/2014/main" id="{46706FE2-FA79-DD2E-6BAE-0009E98019F9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C216BAF-2229-5D7C-6AD3-DCC5F2204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7" y="1632498"/>
            <a:ext cx="1728192" cy="1688267"/>
          </a:xfrm>
          <a:prstGeom prst="rect">
            <a:avLst/>
          </a:prstGeom>
        </p:spPr>
      </p:pic>
      <p:pic>
        <p:nvPicPr>
          <p:cNvPr id="16" name="圖片 15" descr="一張含有 黑色 的圖片&#10;&#10;自動產生的描述">
            <a:extLst>
              <a:ext uri="{FF2B5EF4-FFF2-40B4-BE49-F238E27FC236}">
                <a16:creationId xmlns:a16="http://schemas.microsoft.com/office/drawing/2014/main" id="{D7A6281E-AE36-D2E4-E43D-247642CA6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99" y="1632498"/>
            <a:ext cx="1627067" cy="1685748"/>
          </a:xfrm>
          <a:prstGeom prst="rect">
            <a:avLst/>
          </a:prstGeom>
        </p:spPr>
      </p:pic>
      <p:pic>
        <p:nvPicPr>
          <p:cNvPr id="42" name="圖片 41" descr="一張含有 螢幕擷取畫面, 圓形, 設計 的圖片&#10;&#10;自動產生的描述">
            <a:extLst>
              <a:ext uri="{FF2B5EF4-FFF2-40B4-BE49-F238E27FC236}">
                <a16:creationId xmlns:a16="http://schemas.microsoft.com/office/drawing/2014/main" id="{42D28250-2BBA-3EBC-B4E5-BFD22134A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/>
          <a:stretch/>
        </p:blipFill>
        <p:spPr>
          <a:xfrm>
            <a:off x="5605234" y="4403066"/>
            <a:ext cx="1558316" cy="1901628"/>
          </a:xfrm>
          <a:prstGeom prst="rect">
            <a:avLst/>
          </a:prstGeom>
        </p:spPr>
      </p:pic>
      <p:pic>
        <p:nvPicPr>
          <p:cNvPr id="44" name="圖片 43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0B95B05D-6A8E-D68C-EFA7-9F27769F7B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0"/>
          <a:stretch/>
        </p:blipFill>
        <p:spPr>
          <a:xfrm>
            <a:off x="2165851" y="4391607"/>
            <a:ext cx="1508852" cy="1904608"/>
          </a:xfrm>
          <a:prstGeom prst="rect">
            <a:avLst/>
          </a:prstGeom>
        </p:spPr>
      </p:pic>
      <p:pic>
        <p:nvPicPr>
          <p:cNvPr id="46" name="圖片 45" descr="一張含有 圓形, 螢幕擷取畫面, 設計 的圖片&#10;&#10;自動產生的描述">
            <a:extLst>
              <a:ext uri="{FF2B5EF4-FFF2-40B4-BE49-F238E27FC236}">
                <a16:creationId xmlns:a16="http://schemas.microsoft.com/office/drawing/2014/main" id="{7D2B92F0-A314-9E40-79F0-C6ABDDBA23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6"/>
          <a:stretch/>
        </p:blipFill>
        <p:spPr>
          <a:xfrm>
            <a:off x="8832304" y="4418857"/>
            <a:ext cx="1455737" cy="1870046"/>
          </a:xfrm>
          <a:prstGeom prst="rect">
            <a:avLst/>
          </a:prstGeom>
        </p:spPr>
      </p:pic>
      <p:pic>
        <p:nvPicPr>
          <p:cNvPr id="48" name="圖片 47" descr="一張含有 螢幕擷取畫面, 文字, 字型, 圓形 的圖片&#10;&#10;自動產生的描述">
            <a:extLst>
              <a:ext uri="{FF2B5EF4-FFF2-40B4-BE49-F238E27FC236}">
                <a16:creationId xmlns:a16="http://schemas.microsoft.com/office/drawing/2014/main" id="{73FB525F-E60A-7359-F051-EA7F4C9FBB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1"/>
          <a:stretch/>
        </p:blipFill>
        <p:spPr>
          <a:xfrm>
            <a:off x="7373278" y="4401576"/>
            <a:ext cx="1359626" cy="1904608"/>
          </a:xfrm>
          <a:prstGeom prst="rect">
            <a:avLst/>
          </a:prstGeom>
        </p:spPr>
      </p:pic>
      <p:pic>
        <p:nvPicPr>
          <p:cNvPr id="50" name="圖片 49" descr="一張含有 螢幕擷取畫面, 文字, 千斤頂, 設計 的圖片&#10;&#10;自動產生的描述">
            <a:extLst>
              <a:ext uri="{FF2B5EF4-FFF2-40B4-BE49-F238E27FC236}">
                <a16:creationId xmlns:a16="http://schemas.microsoft.com/office/drawing/2014/main" id="{7F8474ED-47C1-A5D9-1DCB-2892202E3D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4"/>
          <a:stretch/>
        </p:blipFill>
        <p:spPr>
          <a:xfrm>
            <a:off x="3901955" y="4375802"/>
            <a:ext cx="1476027" cy="1936218"/>
          </a:xfrm>
          <a:prstGeom prst="rect">
            <a:avLst/>
          </a:prstGeom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98BC310-DE4E-35F3-B6CF-CBAD967CA6B6}"/>
              </a:ext>
            </a:extLst>
          </p:cNvPr>
          <p:cNvCxnSpPr/>
          <p:nvPr/>
        </p:nvCxnSpPr>
        <p:spPr>
          <a:xfrm>
            <a:off x="273283" y="3573016"/>
            <a:ext cx="1127974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6D490DC4-24E7-E9BF-342C-AFE840768E47}"/>
              </a:ext>
            </a:extLst>
          </p:cNvPr>
          <p:cNvSpPr/>
          <p:nvPr/>
        </p:nvSpPr>
        <p:spPr>
          <a:xfrm>
            <a:off x="239382" y="1771672"/>
            <a:ext cx="4017431" cy="1301295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各窯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TOM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檢查機有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多支相機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檢查機相機對焦皆為手動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使用標準樣本確認焦點時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大家標準不一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DE9C073-9F85-6214-BFF3-76ADC8B1E6BA}"/>
              </a:ext>
            </a:extLst>
          </p:cNvPr>
          <p:cNvSpPr txBox="1"/>
          <p:nvPr/>
        </p:nvSpPr>
        <p:spPr>
          <a:xfrm>
            <a:off x="147668" y="1025736"/>
            <a:ext cx="10736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4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B56CAF20-2057-AEB7-3999-0CBA2A0D3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24" y="1599140"/>
            <a:ext cx="1872208" cy="1696334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B9EF5B59-D061-D6C8-7F91-AC4EC528EB67}"/>
              </a:ext>
            </a:extLst>
          </p:cNvPr>
          <p:cNvSpPr txBox="1"/>
          <p:nvPr/>
        </p:nvSpPr>
        <p:spPr>
          <a:xfrm>
            <a:off x="213904" y="3744283"/>
            <a:ext cx="10736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endParaRPr kumimoji="1" lang="zh-TW" altLang="en-US" sz="14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5" name="圖片 64" descr="一張含有 戶外 的圖片&#10;&#10;自動產生的描述">
            <a:extLst>
              <a:ext uri="{FF2B5EF4-FFF2-40B4-BE49-F238E27FC236}">
                <a16:creationId xmlns:a16="http://schemas.microsoft.com/office/drawing/2014/main" id="{75536F46-7CD8-5030-0A2A-8FC84CF41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18" y="1619015"/>
            <a:ext cx="1529813" cy="1672376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C0076926-EE19-C39E-37EF-AD435AB4B2D7}"/>
              </a:ext>
            </a:extLst>
          </p:cNvPr>
          <p:cNvSpPr txBox="1"/>
          <p:nvPr/>
        </p:nvSpPr>
        <p:spPr>
          <a:xfrm>
            <a:off x="4695246" y="1179579"/>
            <a:ext cx="64138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下面不同相機拍攝的欠點</a:t>
            </a:r>
            <a:r>
              <a:rPr kumimoji="1" lang="en-US" altLang="zh-TW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,</a:t>
            </a:r>
            <a:r>
              <a:rPr kumimoji="1" lang="zh-TW" altLang="en-US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各位可以知道哪一支焦點較清楚嗎</a:t>
            </a:r>
            <a:r>
              <a:rPr kumimoji="1" lang="en-US" altLang="zh-TW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?</a:t>
            </a:r>
            <a:endParaRPr kumimoji="1" lang="zh-TW" altLang="en-US" sz="14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BF63B3B5-6271-59EB-EBD7-981A38D5E5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48" r="7011"/>
          <a:stretch/>
        </p:blipFill>
        <p:spPr>
          <a:xfrm>
            <a:off x="11015044" y="893112"/>
            <a:ext cx="557995" cy="63457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C335BCF3-1BB7-A860-5EBF-2FFE88D5A4DA}"/>
              </a:ext>
            </a:extLst>
          </p:cNvPr>
          <p:cNvSpPr/>
          <p:nvPr/>
        </p:nvSpPr>
        <p:spPr>
          <a:xfrm>
            <a:off x="10159152" y="4762417"/>
            <a:ext cx="1899954" cy="988299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節省作業時間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￭ 焦點確認標準化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095DDBC-42E4-524A-1CF4-F14ACCB3693E}"/>
              </a:ext>
            </a:extLst>
          </p:cNvPr>
          <p:cNvSpPr/>
          <p:nvPr/>
        </p:nvSpPr>
        <p:spPr>
          <a:xfrm>
            <a:off x="278162" y="4803402"/>
            <a:ext cx="1264252" cy="9000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Python</a:t>
            </a:r>
            <a:br>
              <a:rPr lang="en-US" altLang="zh-TW"/>
            </a:br>
            <a:r>
              <a:rPr lang="zh-TW" altLang="en-US"/>
              <a:t>畫像解析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4184FC8-04D4-B89B-E25C-E3FC15FC7D9D}"/>
              </a:ext>
            </a:extLst>
          </p:cNvPr>
          <p:cNvSpPr/>
          <p:nvPr/>
        </p:nvSpPr>
        <p:spPr>
          <a:xfrm>
            <a:off x="1697548" y="4915648"/>
            <a:ext cx="290931" cy="64806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B71D8F-7DDB-8AF9-956F-CA1CFA30C0CC}"/>
              </a:ext>
            </a:extLst>
          </p:cNvPr>
          <p:cNvSpPr txBox="1"/>
          <p:nvPr/>
        </p:nvSpPr>
        <p:spPr>
          <a:xfrm>
            <a:off x="5019716" y="3941837"/>
            <a:ext cx="23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畫像焦點數據化工具</a:t>
            </a:r>
          </a:p>
        </p:txBody>
      </p:sp>
    </p:spTree>
    <p:extLst>
      <p:ext uri="{BB962C8B-B14F-4D97-AF65-F5344CB8AC3E}">
        <p14:creationId xmlns:p14="http://schemas.microsoft.com/office/powerpoint/2010/main" val="280761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-ESD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檢查機畫像再確認作業改善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F00FA8-ADED-FC6A-E3E2-D4CD897E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4" y="4834356"/>
            <a:ext cx="2736304" cy="15391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313347-D179-D8D0-B6CD-51F08A5C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9" y="1453633"/>
            <a:ext cx="2412640" cy="1800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8D6C4F-AB5E-0062-2808-267A9A738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255" y="3382957"/>
            <a:ext cx="3891403" cy="218891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2BD1CB-1715-A1DD-EA52-9A33909DCDF1}"/>
              </a:ext>
            </a:extLst>
          </p:cNvPr>
          <p:cNvSpPr/>
          <p:nvPr/>
        </p:nvSpPr>
        <p:spPr>
          <a:xfrm>
            <a:off x="499274" y="3385197"/>
            <a:ext cx="3528392" cy="542735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400" u="none">
              <a:solidFill>
                <a:schemeClr val="tx1"/>
              </a:solidFill>
            </a:endParaRPr>
          </a:p>
          <a:p>
            <a:r>
              <a:rPr lang="zh-TW" altLang="en-US" sz="1400" u="none">
                <a:solidFill>
                  <a:schemeClr val="tx1"/>
                </a:solidFill>
              </a:rPr>
              <a:t>￭老舊檢查機</a:t>
            </a:r>
            <a:r>
              <a:rPr lang="en-US" altLang="zh-TW" sz="1400" u="none">
                <a:solidFill>
                  <a:schemeClr val="tx1"/>
                </a:solidFill>
              </a:rPr>
              <a:t>,</a:t>
            </a:r>
            <a:r>
              <a:rPr lang="zh-TW" altLang="en-US" sz="1400" u="none">
                <a:solidFill>
                  <a:schemeClr val="tx1"/>
                </a:solidFill>
              </a:rPr>
              <a:t>無法升級</a:t>
            </a:r>
            <a:br>
              <a:rPr lang="en-US" altLang="zh-TW" sz="1400" u="none">
                <a:solidFill>
                  <a:schemeClr val="tx1"/>
                </a:solidFill>
              </a:rPr>
            </a:br>
            <a:r>
              <a:rPr lang="zh-TW" altLang="en-US" sz="1400" u="none">
                <a:solidFill>
                  <a:schemeClr val="tx1"/>
                </a:solidFill>
              </a:rPr>
              <a:t>￭外亂畫像多</a:t>
            </a:r>
            <a:r>
              <a:rPr lang="en-US" altLang="zh-TW" sz="1400" u="none">
                <a:solidFill>
                  <a:schemeClr val="tx1"/>
                </a:solidFill>
              </a:rPr>
              <a:t>,</a:t>
            </a:r>
            <a:r>
              <a:rPr lang="zh-TW" altLang="en-US" sz="1400" u="none">
                <a:solidFill>
                  <a:schemeClr val="tx1"/>
                </a:solidFill>
              </a:rPr>
              <a:t>每日需確認</a:t>
            </a:r>
            <a:r>
              <a:rPr lang="en-US" altLang="zh-TW" sz="1400" u="none">
                <a:solidFill>
                  <a:schemeClr val="tx1"/>
                </a:solidFill>
              </a:rPr>
              <a:t>8000</a:t>
            </a:r>
            <a:r>
              <a:rPr lang="zh-TW" altLang="en-US" sz="1400" u="none">
                <a:solidFill>
                  <a:schemeClr val="tx1"/>
                </a:solidFill>
              </a:rPr>
              <a:t>張畫像</a:t>
            </a:r>
            <a:endParaRPr lang="en-US" altLang="zh-TW" sz="1400" u="none">
              <a:solidFill>
                <a:schemeClr val="tx1"/>
              </a:solidFill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504606-2221-03FF-58E9-394BD523CA8B}"/>
              </a:ext>
            </a:extLst>
          </p:cNvPr>
          <p:cNvSpPr/>
          <p:nvPr/>
        </p:nvSpPr>
        <p:spPr>
          <a:xfrm>
            <a:off x="291312" y="980728"/>
            <a:ext cx="3944318" cy="30722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8F9A502-D0B5-46A5-579A-3889181D8280}"/>
              </a:ext>
            </a:extLst>
          </p:cNvPr>
          <p:cNvSpPr txBox="1"/>
          <p:nvPr/>
        </p:nvSpPr>
        <p:spPr>
          <a:xfrm>
            <a:off x="291313" y="988251"/>
            <a:ext cx="103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4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9" name="語音泡泡: 圓角矩形 48">
            <a:extLst>
              <a:ext uri="{FF2B5EF4-FFF2-40B4-BE49-F238E27FC236}">
                <a16:creationId xmlns:a16="http://schemas.microsoft.com/office/drawing/2014/main" id="{965E2EBD-CC60-2DE1-6298-935C0D36E5B6}"/>
              </a:ext>
            </a:extLst>
          </p:cNvPr>
          <p:cNvSpPr/>
          <p:nvPr/>
        </p:nvSpPr>
        <p:spPr>
          <a:xfrm>
            <a:off x="3092415" y="1654826"/>
            <a:ext cx="993238" cy="679386"/>
          </a:xfrm>
          <a:prstGeom prst="wedgeRoundRectCallout">
            <a:avLst>
              <a:gd name="adj1" fmla="val -78998"/>
              <a:gd name="adj2" fmla="val 40686"/>
              <a:gd name="adj3" fmla="val 16667"/>
            </a:avLst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u="none">
                <a:solidFill>
                  <a:schemeClr val="tx1"/>
                </a:solidFill>
              </a:rPr>
              <a:t>一次確認一張畫像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6F9A774-8AC2-8A9A-E606-812A2F7A6994}"/>
              </a:ext>
            </a:extLst>
          </p:cNvPr>
          <p:cNvSpPr/>
          <p:nvPr/>
        </p:nvSpPr>
        <p:spPr>
          <a:xfrm>
            <a:off x="291312" y="4148978"/>
            <a:ext cx="3944318" cy="2387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AF462A6-0BF9-9DE1-6052-91BD8B9CBD9F}"/>
              </a:ext>
            </a:extLst>
          </p:cNvPr>
          <p:cNvSpPr txBox="1"/>
          <p:nvPr/>
        </p:nvSpPr>
        <p:spPr>
          <a:xfrm>
            <a:off x="291312" y="4187279"/>
            <a:ext cx="731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kumimoji="1" lang="zh-TW" altLang="en-US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zh-TW" altLang="en-US" sz="12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FAB73C2-C92B-FC21-E33E-6BE588E0A1E2}"/>
              </a:ext>
            </a:extLst>
          </p:cNvPr>
          <p:cNvSpPr txBox="1"/>
          <p:nvPr/>
        </p:nvSpPr>
        <p:spPr>
          <a:xfrm>
            <a:off x="375156" y="4495802"/>
            <a:ext cx="36525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400" b="1" i="0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改善①</a:t>
            </a:r>
            <a:r>
              <a:rPr lang="zh-TW" altLang="en-US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一次可確認</a:t>
            </a:r>
            <a:r>
              <a:rPr lang="en-US" altLang="zh-TW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40</a:t>
            </a:r>
            <a:r>
              <a:rPr lang="zh-TW" altLang="en-US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張畫像程式</a:t>
            </a:r>
            <a:r>
              <a:rPr lang="en-US" altLang="zh-TW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(VBA)</a:t>
            </a:r>
            <a:endParaRPr kumimoji="1" lang="zh-TW" altLang="en-US" sz="1400" b="1" i="0" u="none">
              <a:solidFill>
                <a:schemeClr val="bg1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35287FCD-1A7C-C254-6DF7-ECCFF596F156}"/>
              </a:ext>
            </a:extLst>
          </p:cNvPr>
          <p:cNvSpPr/>
          <p:nvPr/>
        </p:nvSpPr>
        <p:spPr>
          <a:xfrm>
            <a:off x="3180019" y="5203174"/>
            <a:ext cx="1040549" cy="779334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u="none" dirty="0">
                <a:solidFill>
                  <a:schemeClr val="tx1"/>
                </a:solidFill>
              </a:rPr>
              <a:t>作業時間削減</a:t>
            </a:r>
            <a:r>
              <a:rPr lang="en-US" altLang="zh-TW" sz="1400" b="1" u="none" dirty="0">
                <a:solidFill>
                  <a:schemeClr val="tx1"/>
                </a:solidFill>
              </a:rPr>
              <a:t>30%</a:t>
            </a:r>
            <a:endParaRPr lang="zh-TW" altLang="en-US" sz="1400" u="none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385085-C25F-D58A-ADF7-B9D7BD25A1E7}"/>
              </a:ext>
            </a:extLst>
          </p:cNvPr>
          <p:cNvSpPr/>
          <p:nvPr/>
        </p:nvSpPr>
        <p:spPr>
          <a:xfrm>
            <a:off x="5613923" y="1172917"/>
            <a:ext cx="6127204" cy="472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FBC769-8A6F-56F6-15BD-83EDE76DE5FC}"/>
              </a:ext>
            </a:extLst>
          </p:cNvPr>
          <p:cNvSpPr txBox="1"/>
          <p:nvPr/>
        </p:nvSpPr>
        <p:spPr>
          <a:xfrm>
            <a:off x="5613923" y="1262739"/>
            <a:ext cx="731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kumimoji="1" lang="zh-TW" altLang="en-US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zh-TW" altLang="en-US" sz="12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C5DDFA0-B4D9-DD7D-B882-E4BBE7DC3326}"/>
              </a:ext>
            </a:extLst>
          </p:cNvPr>
          <p:cNvSpPr txBox="1"/>
          <p:nvPr/>
        </p:nvSpPr>
        <p:spPr>
          <a:xfrm>
            <a:off x="6345086" y="1255919"/>
            <a:ext cx="36525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400" b="1" i="0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改善② </a:t>
            </a:r>
            <a:r>
              <a:rPr kumimoji="1" lang="en-US" altLang="zh-TW" sz="1400" b="1" i="0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AI</a:t>
            </a:r>
            <a:r>
              <a:rPr lang="zh-TW" altLang="en-US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畫像自動辨識</a:t>
            </a:r>
            <a:r>
              <a:rPr lang="en-US" altLang="zh-TW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,</a:t>
            </a:r>
            <a:r>
              <a:rPr lang="zh-TW" altLang="en-US" sz="1400" b="1" u="none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削減需再確認畫像</a:t>
            </a:r>
            <a:endParaRPr kumimoji="1" lang="zh-TW" altLang="en-US" sz="1400" b="1" i="0" u="none">
              <a:solidFill>
                <a:schemeClr val="bg1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B9B223D0-C101-E90E-370D-4A72554A8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71" t="38011" r="36327" b="35593"/>
          <a:stretch/>
        </p:blipFill>
        <p:spPr>
          <a:xfrm>
            <a:off x="5879976" y="1836288"/>
            <a:ext cx="2572318" cy="1178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F69898D-5A13-B8A9-18ED-37B42C0293F4}"/>
              </a:ext>
            </a:extLst>
          </p:cNvPr>
          <p:cNvCxnSpPr>
            <a:cxnSpLocks/>
          </p:cNvCxnSpPr>
          <p:nvPr/>
        </p:nvCxnSpPr>
        <p:spPr>
          <a:xfrm flipV="1">
            <a:off x="4505637" y="3782237"/>
            <a:ext cx="917431" cy="92107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CBA6008-7889-876E-873E-AFA96A0C89D9}"/>
              </a:ext>
            </a:extLst>
          </p:cNvPr>
          <p:cNvSpPr/>
          <p:nvPr/>
        </p:nvSpPr>
        <p:spPr>
          <a:xfrm>
            <a:off x="9799534" y="3645023"/>
            <a:ext cx="1917392" cy="1626839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u="none">
                <a:solidFill>
                  <a:schemeClr val="tx1"/>
                </a:solidFill>
              </a:rPr>
              <a:t>AI</a:t>
            </a:r>
            <a:r>
              <a:rPr lang="zh-TW" altLang="en-US" sz="1400" b="1" u="none">
                <a:solidFill>
                  <a:schemeClr val="tx1"/>
                </a:solidFill>
              </a:rPr>
              <a:t>導入後</a:t>
            </a:r>
            <a:r>
              <a:rPr lang="en-US" altLang="zh-TW" sz="1400" b="1" u="none">
                <a:solidFill>
                  <a:schemeClr val="tx1"/>
                </a:solidFill>
              </a:rPr>
              <a:t>,</a:t>
            </a:r>
            <a:r>
              <a:rPr lang="zh-TW" altLang="en-US" sz="1400" b="1" u="none">
                <a:solidFill>
                  <a:schemeClr val="tx1"/>
                </a:solidFill>
              </a:rPr>
              <a:t>需再確認畫像削減</a:t>
            </a:r>
            <a:r>
              <a:rPr lang="en-US" altLang="zh-TW" sz="1400" b="1" u="none">
                <a:solidFill>
                  <a:schemeClr val="tx1"/>
                </a:solidFill>
              </a:rPr>
              <a:t>85%,</a:t>
            </a:r>
            <a:br>
              <a:rPr lang="en-US" altLang="zh-TW" sz="1400" b="1" u="none">
                <a:solidFill>
                  <a:schemeClr val="tx1"/>
                </a:solidFill>
              </a:rPr>
            </a:br>
            <a:br>
              <a:rPr lang="en-US" altLang="zh-TW" sz="1400" b="1" u="none">
                <a:solidFill>
                  <a:schemeClr val="tx1"/>
                </a:solidFill>
              </a:rPr>
            </a:br>
            <a:r>
              <a:rPr lang="zh-TW" altLang="en-US" sz="1400" b="1" u="none">
                <a:solidFill>
                  <a:schemeClr val="tx1"/>
                </a:solidFill>
              </a:rPr>
              <a:t>作業時間整體削減</a:t>
            </a:r>
            <a:r>
              <a:rPr lang="en-US" altLang="zh-TW" sz="1400" b="1" u="none">
                <a:solidFill>
                  <a:schemeClr val="tx1"/>
                </a:solidFill>
              </a:rPr>
              <a:t>80%</a:t>
            </a:r>
            <a:endParaRPr lang="zh-TW" altLang="en-US" sz="1400" b="1" u="none">
              <a:solidFill>
                <a:schemeClr val="tx1"/>
              </a:solidFill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C72DE4C1-B6C3-42D3-8B77-E09F21F59569}"/>
              </a:ext>
            </a:extLst>
          </p:cNvPr>
          <p:cNvCxnSpPr>
            <a:cxnSpLocks/>
          </p:cNvCxnSpPr>
          <p:nvPr/>
        </p:nvCxnSpPr>
        <p:spPr>
          <a:xfrm>
            <a:off x="8456334" y="2466402"/>
            <a:ext cx="524026" cy="947237"/>
          </a:xfrm>
          <a:prstGeom prst="bentConnector2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DDFF9EDE-1180-65EE-99E5-8CA61AC66FAF}"/>
              </a:ext>
            </a:extLst>
          </p:cNvPr>
          <p:cNvSpPr/>
          <p:nvPr/>
        </p:nvSpPr>
        <p:spPr>
          <a:xfrm>
            <a:off x="9686371" y="2110734"/>
            <a:ext cx="1749104" cy="829286"/>
          </a:xfrm>
          <a:prstGeom prst="wedgeRoundRectCallout">
            <a:avLst>
              <a:gd name="adj1" fmla="val -81013"/>
              <a:gd name="adj2" fmla="val 51491"/>
              <a:gd name="adj3" fmla="val 16667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00C8D8-DCAE-EF87-6213-F79E705BDDF2}"/>
              </a:ext>
            </a:extLst>
          </p:cNvPr>
          <p:cNvSpPr txBox="1"/>
          <p:nvPr/>
        </p:nvSpPr>
        <p:spPr>
          <a:xfrm>
            <a:off x="9734051" y="2173766"/>
            <a:ext cx="16484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b="1" u="none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￭AI</a:t>
            </a:r>
            <a:r>
              <a:rPr lang="zh-TW" altLang="en-US" sz="1200" b="1" u="none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將外亂畫像篩出</a:t>
            </a:r>
            <a:endParaRPr lang="en-US" altLang="zh-TW" sz="1200" b="1" u="none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  <a:p>
            <a:r>
              <a:rPr lang="en-US" altLang="zh-TW" sz="1200" b="1" u="none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￭</a:t>
            </a:r>
            <a:r>
              <a:rPr lang="zh-TW" altLang="en-US" sz="1200" b="1" u="none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人員僅需確認有疑慮</a:t>
            </a:r>
            <a:endParaRPr lang="en-US" altLang="zh-TW" sz="1200" b="1" u="none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  <a:p>
            <a:r>
              <a:rPr lang="zh-TW" altLang="en-US" sz="1200" b="1" u="none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 畫像</a:t>
            </a:r>
            <a:endParaRPr kumimoji="1" lang="zh-TW" altLang="en-US" sz="1200" b="1" i="0" u="none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60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基品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SEM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顯微鏡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Ce(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鈰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抽出作業改善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35DBD0-380E-A742-36CD-D66A103A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8" y="2859897"/>
            <a:ext cx="4678970" cy="35092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7965B86-5E44-EF78-9DF8-220830C7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91" y="929915"/>
            <a:ext cx="5086597" cy="116538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60C1E2-DA5A-851E-A03A-D128480440D3}"/>
              </a:ext>
            </a:extLst>
          </p:cNvPr>
          <p:cNvSpPr txBox="1"/>
          <p:nvPr/>
        </p:nvSpPr>
        <p:spPr>
          <a:xfrm>
            <a:off x="1391391" y="2480528"/>
            <a:ext cx="309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i="0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人員圈選</a:t>
            </a:r>
            <a:r>
              <a:rPr kumimoji="1" lang="en-US" altLang="zh-TW" b="1" i="0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-</a:t>
            </a:r>
            <a:r>
              <a:rPr kumimoji="1" lang="zh-TW" altLang="en-US" b="1" i="0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每枚基板需</a:t>
            </a:r>
            <a:r>
              <a:rPr kumimoji="1" lang="en-US" altLang="zh-TW" b="1" i="0" dirty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3hr</a:t>
            </a:r>
            <a:endParaRPr kumimoji="1" lang="zh-TW" altLang="en-US" b="1" i="0" dirty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A5E8C2-21F5-5C27-86AD-9BB0927E97DB}"/>
              </a:ext>
            </a:extLst>
          </p:cNvPr>
          <p:cNvSpPr txBox="1"/>
          <p:nvPr/>
        </p:nvSpPr>
        <p:spPr>
          <a:xfrm>
            <a:off x="8040216" y="25027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kumimoji="1" lang="zh-TW" altLang="en-US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訓練後圈選結果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9F46B6-3E1F-EF87-896B-7A95FBB9611E}"/>
              </a:ext>
            </a:extLst>
          </p:cNvPr>
          <p:cNvSpPr txBox="1"/>
          <p:nvPr/>
        </p:nvSpPr>
        <p:spPr>
          <a:xfrm>
            <a:off x="404934" y="2349262"/>
            <a:ext cx="10736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kumimoji="1" lang="zh-TW" altLang="en-US" sz="1200" b="1" i="0" u="none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35C766-CD71-6491-9D44-6F6025230CAC}"/>
              </a:ext>
            </a:extLst>
          </p:cNvPr>
          <p:cNvSpPr txBox="1"/>
          <p:nvPr/>
        </p:nvSpPr>
        <p:spPr>
          <a:xfrm>
            <a:off x="6600056" y="1129701"/>
            <a:ext cx="731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kumimoji="1" lang="zh-TW" altLang="en-US" sz="1600" b="1" i="0" u="none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zh-TW" altLang="en-US" sz="1200" b="1" i="0" u="none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5C8ACE6D-779C-CFE6-FDB6-11876EF5AAD1}"/>
              </a:ext>
            </a:extLst>
          </p:cNvPr>
          <p:cNvSpPr/>
          <p:nvPr/>
        </p:nvSpPr>
        <p:spPr>
          <a:xfrm>
            <a:off x="5558710" y="3278328"/>
            <a:ext cx="576064" cy="13681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BC00E5E9-F162-9E45-3DA3-112FA1E7893C}"/>
              </a:ext>
            </a:extLst>
          </p:cNvPr>
          <p:cNvSpPr/>
          <p:nvPr/>
        </p:nvSpPr>
        <p:spPr>
          <a:xfrm>
            <a:off x="7062172" y="1434185"/>
            <a:ext cx="3849360" cy="1023915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 訓練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AI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如何圈選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 初期測試可達</a:t>
            </a:r>
            <a:r>
              <a:rPr lang="en-US" altLang="zh-TW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85%</a:t>
            </a:r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正確率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Dubai" panose="020B0503030403030204" pitchFamily="34" charset="-78"/>
            </a:endParaRPr>
          </a:p>
          <a:p>
            <a:r>
              <a:rPr lang="zh-TW" altLang="en-US" sz="1600" b="1" u="none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Dubai" panose="020B0503030403030204" pitchFamily="34" charset="-78"/>
              </a:rPr>
              <a:t>￭ 後續以專家訓練及訓練量增加對應</a:t>
            </a:r>
            <a:endParaRPr lang="en-US" altLang="zh-TW" sz="1600" b="1" u="none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endParaRPr lang="zh-TW" altLang="en-US" sz="1400" u="none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50276B-B3A6-4CCC-AD7F-4A94E688F203}"/>
              </a:ext>
            </a:extLst>
          </p:cNvPr>
          <p:cNvSpPr/>
          <p:nvPr/>
        </p:nvSpPr>
        <p:spPr>
          <a:xfrm>
            <a:off x="6484936" y="1065703"/>
            <a:ext cx="5003831" cy="5388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69A68-9F59-B702-4C57-1239BEFCAC29}"/>
              </a:ext>
            </a:extLst>
          </p:cNvPr>
          <p:cNvSpPr/>
          <p:nvPr/>
        </p:nvSpPr>
        <p:spPr>
          <a:xfrm>
            <a:off x="395658" y="2236980"/>
            <a:ext cx="4874434" cy="42167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EBF7D3C-8CD5-08C6-3A6A-9F1B6AF29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502" y="2925772"/>
            <a:ext cx="4218798" cy="3377477"/>
          </a:xfrm>
          <a:prstGeom prst="rect">
            <a:avLst/>
          </a:prstGeom>
        </p:spPr>
      </p:pic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EE0610A8-0E0E-E299-A5D0-5AB6F8837888}"/>
              </a:ext>
            </a:extLst>
          </p:cNvPr>
          <p:cNvSpPr txBox="1">
            <a:spLocks/>
          </p:cNvSpPr>
          <p:nvPr/>
        </p:nvSpPr>
        <p:spPr>
          <a:xfrm>
            <a:off x="4791239" y="6543674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dirty="0"/>
              <a:t>Internal Use Only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8530762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EE8FCA5-A336-F84A-B0B0-82B32A8CE763}" vid="{CC00A8D1-0948-D241-AAF0-4CAE26DF60A9}"/>
    </a:ext>
  </a:extLst>
</a:theme>
</file>

<file path=ppt/theme/theme2.xml><?xml version="1.0" encoding="utf-8"?>
<a:theme xmlns:a="http://schemas.openxmlformats.org/drawingml/2006/main" name="1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EE8FCA5-A336-F84A-B0B0-82B32A8CE763}" vid="{CC00A8D1-0948-D241-AAF0-4CAE26DF60A9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F46BC697-081F-4739-BC22-94EB4AA0DEC6}"/>
</file>

<file path=customXml/itemProps2.xml><?xml version="1.0" encoding="utf-8"?>
<ds:datastoreItem xmlns:ds="http://schemas.openxmlformats.org/officeDocument/2006/customXml" ds:itemID="{E5EB47A4-26B8-4849-90A5-C3483D19FF72}"/>
</file>

<file path=customXml/itemProps3.xml><?xml version="1.0" encoding="utf-8"?>
<ds:datastoreItem xmlns:ds="http://schemas.openxmlformats.org/officeDocument/2006/customXml" ds:itemID="{15D7F23F-69E8-4104-A74F-4E34B9F1A04F}"/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847</Words>
  <Application>Microsoft Office PowerPoint</Application>
  <PresentationFormat>寬螢幕</PresentationFormat>
  <Paragraphs>178</Paragraphs>
  <Slides>12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Arial Unicode MS</vt:lpstr>
      <vt:lpstr>Meiryo</vt:lpstr>
      <vt:lpstr>Meiryo UI</vt:lpstr>
      <vt:lpstr>微軟正黑體</vt:lpstr>
      <vt:lpstr>Arial</vt:lpstr>
      <vt:lpstr>AGC_PPT_4-3_Ja</vt:lpstr>
      <vt:lpstr>1_AGC_PPT_4-3_Ja</vt:lpstr>
      <vt:lpstr>  製造一部DX活動事例  Python</vt:lpstr>
      <vt:lpstr>製造一部DX活動事例 _Python</vt:lpstr>
      <vt:lpstr>① 數據分析+圖表輸出-各窯TOM檢查機 pairing及欠點檢出確認</vt:lpstr>
      <vt:lpstr>① 數據分析+圖表輸出-各窯巨大泡位置及趨勢監視</vt:lpstr>
      <vt:lpstr>① 數據分析+圖表輸出- 各窯品質監控圖表輸出自動化</vt:lpstr>
      <vt:lpstr>② 畫像解析-GSD畫像解析作業自動化</vt:lpstr>
      <vt:lpstr>② 畫像解析-TOM檢查機焦點調整作業數據化</vt:lpstr>
      <vt:lpstr>③ AI畫像辨識-ESD檢查機畫像再確認作業改善</vt:lpstr>
      <vt:lpstr>③ AI畫像辨識-基品SEM顯微鏡Ce(鈰)抽出作業改善</vt:lpstr>
      <vt:lpstr>③ AI畫像辨識- CF 微小欠點品質監控(BOS、泡)</vt:lpstr>
      <vt:lpstr>全體可視化-設備品質監控儀表板(製一部SP首頁揭示)</vt:lpstr>
      <vt:lpstr>今年重點課題 – Hot品質操作輔助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Administrator</dc:creator>
  <cp:lastModifiedBy>鄭 東洋(cheng tungyang)/ADT/雲林・製１・生產推進</cp:lastModifiedBy>
  <cp:revision>1</cp:revision>
  <cp:lastPrinted>2020-11-18T06:51:29Z</cp:lastPrinted>
  <dcterms:created xsi:type="dcterms:W3CDTF">2010-11-30T01:42:09Z</dcterms:created>
  <dcterms:modified xsi:type="dcterms:W3CDTF">2024-05-17T08:08:17Z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</Properties>
</file>